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1"/>
  </p:notesMasterIdLst>
  <p:sldIdLst>
    <p:sldId id="256" r:id="rId2"/>
    <p:sldId id="260" r:id="rId3"/>
    <p:sldId id="319" r:id="rId4"/>
    <p:sldId id="321" r:id="rId5"/>
    <p:sldId id="322" r:id="rId6"/>
    <p:sldId id="323" r:id="rId7"/>
    <p:sldId id="328" r:id="rId8"/>
    <p:sldId id="329" r:id="rId9"/>
    <p:sldId id="330" r:id="rId10"/>
    <p:sldId id="311" r:id="rId11"/>
    <p:sldId id="312" r:id="rId12"/>
    <p:sldId id="304" r:id="rId13"/>
    <p:sldId id="308" r:id="rId14"/>
    <p:sldId id="294" r:id="rId15"/>
    <p:sldId id="295" r:id="rId16"/>
    <p:sldId id="302" r:id="rId17"/>
    <p:sldId id="324" r:id="rId18"/>
    <p:sldId id="325" r:id="rId19"/>
    <p:sldId id="326" r:id="rId20"/>
    <p:sldId id="327" r:id="rId21"/>
    <p:sldId id="297" r:id="rId22"/>
    <p:sldId id="306" r:id="rId23"/>
    <p:sldId id="261" r:id="rId24"/>
    <p:sldId id="291" r:id="rId25"/>
    <p:sldId id="292" r:id="rId26"/>
    <p:sldId id="293" r:id="rId27"/>
    <p:sldId id="313" r:id="rId28"/>
    <p:sldId id="316" r:id="rId29"/>
    <p:sldId id="265" r:id="rId30"/>
    <p:sldId id="331" r:id="rId31"/>
    <p:sldId id="266" r:id="rId32"/>
    <p:sldId id="317" r:id="rId33"/>
    <p:sldId id="309" r:id="rId34"/>
    <p:sldId id="264" r:id="rId35"/>
    <p:sldId id="300" r:id="rId36"/>
    <p:sldId id="267" r:id="rId37"/>
    <p:sldId id="268" r:id="rId38"/>
    <p:sldId id="332" r:id="rId39"/>
    <p:sldId id="299"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053" autoAdjust="0"/>
  </p:normalViewPr>
  <p:slideViewPr>
    <p:cSldViewPr>
      <p:cViewPr varScale="1">
        <p:scale>
          <a:sx n="62" d="100"/>
          <a:sy n="62" d="100"/>
        </p:scale>
        <p:origin x="-129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F503162-4630-4DFF-B580-A706615CEC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8DEE16F-FD8E-4AED-B9A3-907959AE539F}" type="slidenum">
              <a:rPr lang="en-US" smtClean="0"/>
              <a:pPr/>
              <a:t>12</a:t>
            </a:fld>
            <a:endParaRPr lang="en-US" smtClean="0"/>
          </a:p>
        </p:txBody>
      </p:sp>
      <p:sp>
        <p:nvSpPr>
          <p:cNvPr id="43011" name="Rectangle 11"/>
          <p:cNvSpPr txBox="1">
            <a:spLocks noGrp="1" noChangeArrowheads="1"/>
          </p:cNvSpPr>
          <p:nvPr/>
        </p:nvSpPr>
        <p:spPr bwMode="auto">
          <a:xfrm>
            <a:off x="5800725" y="8535988"/>
            <a:ext cx="795338" cy="285750"/>
          </a:xfrm>
          <a:prstGeom prst="rect">
            <a:avLst/>
          </a:prstGeom>
          <a:noFill/>
          <a:ln w="9525">
            <a:noFill/>
            <a:miter lim="800000"/>
            <a:headEnd/>
            <a:tailEnd/>
          </a:ln>
        </p:spPr>
        <p:txBody>
          <a:bodyPr lIns="18452" tIns="0" rIns="18452" bIns="0" anchor="b"/>
          <a:lstStyle/>
          <a:p>
            <a:pPr algn="r" defTabSz="884238"/>
            <a:fld id="{45AB5363-0498-454D-9C3D-26828FC059D5}" type="slidenum">
              <a:rPr lang="en-US" sz="800">
                <a:latin typeface="Arial" charset="0"/>
              </a:rPr>
              <a:pPr algn="r" defTabSz="884238"/>
              <a:t>12</a:t>
            </a:fld>
            <a:endParaRPr lang="en-US" sz="800">
              <a:latin typeface="Arial" charset="0"/>
            </a:endParaRPr>
          </a:p>
        </p:txBody>
      </p:sp>
      <p:sp>
        <p:nvSpPr>
          <p:cNvPr id="43012" name="Rectangle 2"/>
          <p:cNvSpPr>
            <a:spLocks noGrp="1" noRot="1" noChangeAspect="1" noChangeArrowheads="1" noTextEdit="1"/>
          </p:cNvSpPr>
          <p:nvPr>
            <p:ph type="sldImg"/>
          </p:nvPr>
        </p:nvSpPr>
        <p:spPr>
          <a:xfrm>
            <a:off x="841375" y="241300"/>
            <a:ext cx="5233988" cy="3925888"/>
          </a:xfrm>
          <a:ln/>
        </p:spPr>
      </p:sp>
      <p:sp>
        <p:nvSpPr>
          <p:cNvPr id="43013" name="Rectangle 3"/>
          <p:cNvSpPr>
            <a:spLocks noGrp="1" noChangeArrowheads="1"/>
          </p:cNvSpPr>
          <p:nvPr>
            <p:ph type="body" idx="1"/>
          </p:nvPr>
        </p:nvSpPr>
        <p:spPr>
          <a:xfrm>
            <a:off x="395288" y="4306888"/>
            <a:ext cx="5989637" cy="4181475"/>
          </a:xfrm>
          <a:noFill/>
          <a:ln/>
        </p:spPr>
        <p:txBody>
          <a:bodyPr lIns="93799" tIns="49205" rIns="93799" bIns="49205"/>
          <a:lstStyle/>
          <a:p>
            <a:pPr marL="112713" indent="-112713" defTabSz="1020763"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98D9E0F-D6EB-4048-B9C6-6C3F9F148D14}" type="slidenum">
              <a:rPr lang="en-US" smtClean="0"/>
              <a:pPr/>
              <a:t>13</a:t>
            </a:fld>
            <a:endParaRPr lang="en-US" smtClean="0"/>
          </a:p>
        </p:txBody>
      </p:sp>
      <p:sp>
        <p:nvSpPr>
          <p:cNvPr id="44035" name="Rectangle 11"/>
          <p:cNvSpPr txBox="1">
            <a:spLocks noGrp="1" noChangeArrowheads="1"/>
          </p:cNvSpPr>
          <p:nvPr/>
        </p:nvSpPr>
        <p:spPr bwMode="auto">
          <a:xfrm>
            <a:off x="5800725" y="8535988"/>
            <a:ext cx="795338" cy="285750"/>
          </a:xfrm>
          <a:prstGeom prst="rect">
            <a:avLst/>
          </a:prstGeom>
          <a:noFill/>
          <a:ln w="9525">
            <a:noFill/>
            <a:miter lim="800000"/>
            <a:headEnd/>
            <a:tailEnd/>
          </a:ln>
        </p:spPr>
        <p:txBody>
          <a:bodyPr lIns="18452" tIns="0" rIns="18452" bIns="0" anchor="b"/>
          <a:lstStyle/>
          <a:p>
            <a:pPr algn="r" defTabSz="884238"/>
            <a:fld id="{BDC8B690-DBC7-44BB-B3FA-3E11C15A693B}" type="slidenum">
              <a:rPr lang="en-US" sz="800">
                <a:latin typeface="Arial" charset="0"/>
              </a:rPr>
              <a:pPr algn="r" defTabSz="884238"/>
              <a:t>13</a:t>
            </a:fld>
            <a:endParaRPr lang="en-US" sz="800">
              <a:latin typeface="Arial" charset="0"/>
            </a:endParaRPr>
          </a:p>
        </p:txBody>
      </p:sp>
      <p:sp>
        <p:nvSpPr>
          <p:cNvPr id="44036" name="Rectangle 2"/>
          <p:cNvSpPr>
            <a:spLocks noGrp="1" noRot="1" noChangeAspect="1" noChangeArrowheads="1" noTextEdit="1"/>
          </p:cNvSpPr>
          <p:nvPr>
            <p:ph type="sldImg"/>
          </p:nvPr>
        </p:nvSpPr>
        <p:spPr>
          <a:xfrm>
            <a:off x="841375" y="241300"/>
            <a:ext cx="5233988" cy="3925888"/>
          </a:xfrm>
          <a:ln/>
        </p:spPr>
      </p:sp>
      <p:sp>
        <p:nvSpPr>
          <p:cNvPr id="44037" name="Rectangle 3"/>
          <p:cNvSpPr>
            <a:spLocks noGrp="1" noChangeArrowheads="1"/>
          </p:cNvSpPr>
          <p:nvPr>
            <p:ph type="body" idx="1"/>
          </p:nvPr>
        </p:nvSpPr>
        <p:spPr>
          <a:xfrm>
            <a:off x="395288" y="4306888"/>
            <a:ext cx="5989637" cy="4181475"/>
          </a:xfrm>
          <a:noFill/>
          <a:ln/>
        </p:spPr>
        <p:txBody>
          <a:bodyPr lIns="93799" tIns="49205" rIns="93799" bIns="49205"/>
          <a:lstStyle/>
          <a:p>
            <a:pPr marL="112713" indent="-112713" defTabSz="1020763"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647BC09-06C5-410B-B453-B42CD351E564}" type="slidenum">
              <a:rPr lang="en-US" smtClean="0"/>
              <a:pPr/>
              <a:t>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id-ID" dirty="0" smtClean="0"/>
              <a:t>FTP = File Transfer Protocol</a:t>
            </a:r>
          </a:p>
          <a:p>
            <a:pPr eaLnBrk="1" hangingPunct="1"/>
            <a:r>
              <a:rPr lang="id-ID" dirty="0" smtClean="0"/>
              <a:t>HTTP = Hypertext Transfer Protocol</a:t>
            </a:r>
          </a:p>
          <a:p>
            <a:pPr eaLnBrk="1" hangingPunct="1"/>
            <a:r>
              <a:rPr lang="id-ID" dirty="0" smtClean="0"/>
              <a:t>SNMP</a:t>
            </a:r>
            <a:r>
              <a:rPr lang="id-ID" baseline="0" dirty="0" smtClean="0"/>
              <a:t> = Simple Network Management Protocol</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321FED7-20A2-443B-AE81-E0A09876F297}" type="slidenum">
              <a:rPr lang="en-US" smtClean="0"/>
              <a:pPr/>
              <a:t>22</a:t>
            </a:fld>
            <a:endParaRPr lang="en-US" smtClean="0"/>
          </a:p>
        </p:txBody>
      </p:sp>
      <p:sp>
        <p:nvSpPr>
          <p:cNvPr id="45059" name="Rectangle 11"/>
          <p:cNvSpPr txBox="1">
            <a:spLocks noGrp="1" noChangeArrowheads="1"/>
          </p:cNvSpPr>
          <p:nvPr/>
        </p:nvSpPr>
        <p:spPr bwMode="auto">
          <a:xfrm>
            <a:off x="5800725" y="8535988"/>
            <a:ext cx="795338" cy="285750"/>
          </a:xfrm>
          <a:prstGeom prst="rect">
            <a:avLst/>
          </a:prstGeom>
          <a:noFill/>
          <a:ln w="9525">
            <a:noFill/>
            <a:miter lim="800000"/>
            <a:headEnd/>
            <a:tailEnd/>
          </a:ln>
        </p:spPr>
        <p:txBody>
          <a:bodyPr lIns="18452" tIns="0" rIns="18452" bIns="0" anchor="b"/>
          <a:lstStyle/>
          <a:p>
            <a:pPr algn="r" defTabSz="884238"/>
            <a:fld id="{D266C8AD-AFA6-4A22-A305-C9AA031D67AD}" type="slidenum">
              <a:rPr lang="en-US" sz="800">
                <a:latin typeface="Arial" charset="0"/>
              </a:rPr>
              <a:pPr algn="r" defTabSz="884238"/>
              <a:t>22</a:t>
            </a:fld>
            <a:endParaRPr lang="en-US" sz="800">
              <a:latin typeface="Arial" charset="0"/>
            </a:endParaRPr>
          </a:p>
        </p:txBody>
      </p:sp>
      <p:sp>
        <p:nvSpPr>
          <p:cNvPr id="45060" name="Rectangle 2"/>
          <p:cNvSpPr>
            <a:spLocks noGrp="1" noRot="1" noChangeAspect="1" noChangeArrowheads="1" noTextEdit="1"/>
          </p:cNvSpPr>
          <p:nvPr>
            <p:ph type="sldImg"/>
          </p:nvPr>
        </p:nvSpPr>
        <p:spPr>
          <a:xfrm>
            <a:off x="841375" y="241300"/>
            <a:ext cx="5233988" cy="3925888"/>
          </a:xfrm>
          <a:ln/>
        </p:spPr>
      </p:sp>
      <p:sp>
        <p:nvSpPr>
          <p:cNvPr id="45061" name="Rectangle 3"/>
          <p:cNvSpPr>
            <a:spLocks noGrp="1" noChangeArrowheads="1"/>
          </p:cNvSpPr>
          <p:nvPr>
            <p:ph type="body" idx="1"/>
          </p:nvPr>
        </p:nvSpPr>
        <p:spPr>
          <a:xfrm>
            <a:off x="395288" y="4306888"/>
            <a:ext cx="5989637" cy="4181475"/>
          </a:xfrm>
          <a:noFill/>
          <a:ln/>
        </p:spPr>
        <p:txBody>
          <a:bodyPr lIns="93799" tIns="49205" rIns="93799" bIns="49205"/>
          <a:lstStyle/>
          <a:p>
            <a:pPr marL="112713" indent="-112713" defTabSz="1020763"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5212783-8E11-4214-992C-0F0D05A4D1FD}" type="slidenum">
              <a:rPr lang="en-US" smtClean="0"/>
              <a:pPr/>
              <a:t>23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TCP = Transmission Control Protocol</a:t>
            </a:r>
          </a:p>
          <a:p>
            <a:r>
              <a:rPr lang="id-ID" dirty="0" smtClean="0"/>
              <a:t>UDP = User Datagram Protocol</a:t>
            </a:r>
          </a:p>
          <a:p>
            <a:r>
              <a:rPr lang="id-ID" dirty="0" smtClean="0"/>
              <a:t>ICMP = Internet Control Message Protocol</a:t>
            </a:r>
            <a:endParaRPr lang="en-US" dirty="0"/>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3261397-EF74-4865-BA4E-894E62DBF203}" type="slidenum">
              <a:rPr lang="en-US" smtClean="0"/>
              <a:pPr/>
              <a:t>29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id-ID" smtClean="0"/>
              <a:t>A</a:t>
            </a:r>
            <a:r>
              <a:rPr lang="id-ID" baseline="0" smtClean="0"/>
              <a:t> m</a:t>
            </a:r>
            <a:r>
              <a:rPr lang="id-ID" smtClean="0"/>
              <a:t>ulticast address is</a:t>
            </a:r>
            <a:r>
              <a:rPr lang="id-ID" baseline="0" smtClean="0"/>
              <a:t> designed to enable the delivery of datagrams to a set of hosts.</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427E280-DE2E-421E-B3CF-316E13C6444A}" type="slidenum">
              <a:rPr lang="en-US" smtClean="0"/>
              <a:pPr/>
              <a:t>31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DD6FF38-1395-4ADD-A197-43AC58121FBB}" type="slidenum">
              <a:rPr lang="en-US" smtClean="0"/>
              <a:pPr/>
              <a:t>34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8826A1C-B956-4E78-BAC6-B1F749640E73}" type="slidenum">
              <a:rPr lang="en-US" smtClean="0"/>
              <a:pPr/>
              <a:t>36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E1AE7EC-35E9-458B-BD66-0CEA97FBBB0B}" type="slidenum">
              <a:rPr lang="en-US" smtClean="0"/>
              <a:pPr/>
              <a:t>37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503162-4630-4DFF-B580-A706615CECA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6963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6963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3862394-316C-494F-A048-09A58C3E65E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DA02AE1-1484-4945-BB52-F17D088BD2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B51C8DD-8E31-47BD-ABEB-9B1CDEAA87C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07D5A3A-5B7C-4BDA-A74D-3122953F00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79E1D54-A45C-487E-9106-7A1E38B580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CA4F7F9-6A5F-4A01-8CEE-FFED882511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01ADA4A-AF4B-424D-A4E5-6351894108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D9B2BE49-4938-471F-BA47-F49E50FD3B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9179B966-9EF2-4436-8E7E-60D95D610A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293644F-4542-4C49-ACF7-05DD667C25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0C86A8D-7C8B-418F-9BD2-222699C836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FE1685B-A3C4-4C6B-933C-BAAFF36C41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6861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6861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861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6861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807E00E-AF90-40D3-80B6-A24F85197D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4.xml"/><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5.xml"/><Relationship Id="rId7"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sz="3600" dirty="0" smtClean="0"/>
              <a:t>Network Layer </a:t>
            </a:r>
            <a:r>
              <a:rPr lang="en-US" sz="3600" smtClean="0"/>
              <a:t>: Addressing</a:t>
            </a:r>
            <a:endParaRPr lang="en-US" dirty="0" smtClean="0"/>
          </a:p>
        </p:txBody>
      </p:sp>
      <p:sp>
        <p:nvSpPr>
          <p:cNvPr id="5123" name="Subtitle 5"/>
          <p:cNvSpPr>
            <a:spLocks noGrp="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Addressing</a:t>
            </a:r>
          </a:p>
        </p:txBody>
      </p:sp>
      <p:sp>
        <p:nvSpPr>
          <p:cNvPr id="14339" name="Rectangle 3"/>
          <p:cNvSpPr>
            <a:spLocks noGrp="1" noChangeArrowheads="1"/>
          </p:cNvSpPr>
          <p:nvPr>
            <p:ph type="body" idx="1"/>
          </p:nvPr>
        </p:nvSpPr>
        <p:spPr/>
        <p:txBody>
          <a:bodyPr/>
          <a:lstStyle/>
          <a:p>
            <a:pPr eaLnBrk="1" hangingPunct="1"/>
            <a:r>
              <a:rPr lang="en-US" smtClean="0"/>
              <a:t>Address pada IPv4 terdiri dari public address dan privat address.</a:t>
            </a:r>
          </a:p>
          <a:p>
            <a:pPr eaLnBrk="1" hangingPunct="1"/>
            <a:r>
              <a:rPr lang="en-US" smtClean="0"/>
              <a:t>Public address didesain untuk jaringan akses internet.</a:t>
            </a:r>
          </a:p>
          <a:p>
            <a:pPr eaLnBrk="1" hangingPunct="1"/>
            <a:r>
              <a:rPr lang="en-US" smtClean="0"/>
              <a:t>Privat address digunakan untuk jaringan privat, dimana penggunaan address ini tidak perlu unik dengan network yang berada di luar.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algn="just" eaLnBrk="1" hangingPunct="1"/>
            <a:r>
              <a:rPr lang="en-US" smtClean="0"/>
              <a:t>Untuk mentranslate private address ke public address agar host dapat mengakses resource melalui internet, digunakan layanan NAT (network Address Translation)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bIns="91440"/>
          <a:lstStyle/>
          <a:p>
            <a:pPr eaLnBrk="1" hangingPunct="1"/>
            <a:r>
              <a:rPr lang="en-US" smtClean="0"/>
              <a:t>IP Addressing Structure</a:t>
            </a:r>
          </a:p>
        </p:txBody>
      </p:sp>
      <p:sp>
        <p:nvSpPr>
          <p:cNvPr id="16387" name="Rectangle 3"/>
          <p:cNvSpPr>
            <a:spLocks noGrp="1" noChangeArrowheads="1"/>
          </p:cNvSpPr>
          <p:nvPr>
            <p:ph sz="quarter" idx="4294967295"/>
          </p:nvPr>
        </p:nvSpPr>
        <p:spPr>
          <a:xfrm>
            <a:off x="685800" y="1781175"/>
            <a:ext cx="7940675" cy="5076825"/>
          </a:xfrm>
        </p:spPr>
        <p:txBody>
          <a:bodyPr/>
          <a:lstStyle/>
          <a:p>
            <a:pPr marL="273050" indent="-273050" eaLnBrk="1" hangingPunct="1"/>
            <a:r>
              <a:rPr lang="en-US" sz="1500" b="1" smtClean="0"/>
              <a:t>Describe the dotted decimal structure of a binary IP address and label its parts</a:t>
            </a:r>
          </a:p>
        </p:txBody>
      </p:sp>
      <p:pic>
        <p:nvPicPr>
          <p:cNvPr id="16388" name="Picture 11"/>
          <p:cNvPicPr>
            <a:picLocks noChangeAspect="1" noChangeArrowheads="1"/>
          </p:cNvPicPr>
          <p:nvPr/>
        </p:nvPicPr>
        <p:blipFill>
          <a:blip r:embed="rId3"/>
          <a:srcRect/>
          <a:stretch>
            <a:fillRect/>
          </a:stretch>
        </p:blipFill>
        <p:spPr bwMode="auto">
          <a:xfrm>
            <a:off x="2514600" y="2057400"/>
            <a:ext cx="5638800" cy="42195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bIns="91440"/>
          <a:lstStyle/>
          <a:p>
            <a:pPr eaLnBrk="1" hangingPunct="1"/>
            <a:r>
              <a:rPr lang="en-US" smtClean="0"/>
              <a:t>IP Addressing Structure</a:t>
            </a:r>
          </a:p>
        </p:txBody>
      </p:sp>
      <p:pic>
        <p:nvPicPr>
          <p:cNvPr id="17411" name="Picture 5"/>
          <p:cNvPicPr>
            <a:picLocks noChangeAspect="1" noChangeArrowheads="1"/>
          </p:cNvPicPr>
          <p:nvPr/>
        </p:nvPicPr>
        <p:blipFill>
          <a:blip r:embed="rId3"/>
          <a:srcRect/>
          <a:stretch>
            <a:fillRect/>
          </a:stretch>
        </p:blipFill>
        <p:spPr bwMode="auto">
          <a:xfrm>
            <a:off x="1295400" y="1676400"/>
            <a:ext cx="6218238" cy="47847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p:txBody>
          <a:bodyPr/>
          <a:lstStyle/>
          <a:p>
            <a:pPr eaLnBrk="1" hangingPunct="1"/>
            <a:r>
              <a:rPr lang="en-US" sz="3400" smtClean="0"/>
              <a:t>IP Addressing</a:t>
            </a:r>
            <a:endParaRPr lang="en-US" smtClean="0"/>
          </a:p>
        </p:txBody>
      </p:sp>
      <p:sp>
        <p:nvSpPr>
          <p:cNvPr id="1034" name="Rectangle 3"/>
          <p:cNvSpPr>
            <a:spLocks noGrp="1" noChangeArrowheads="1"/>
          </p:cNvSpPr>
          <p:nvPr>
            <p:ph type="body" sz="half" idx="1"/>
          </p:nvPr>
        </p:nvSpPr>
        <p:spPr>
          <a:xfrm>
            <a:off x="457200" y="1676400"/>
            <a:ext cx="3695700" cy="4648200"/>
          </a:xfrm>
        </p:spPr>
        <p:txBody>
          <a:bodyPr/>
          <a:lstStyle/>
          <a:p>
            <a:pPr eaLnBrk="1" hangingPunct="1">
              <a:lnSpc>
                <a:spcPct val="80000"/>
              </a:lnSpc>
            </a:pPr>
            <a:r>
              <a:rPr lang="en-US" sz="2000" smtClean="0">
                <a:solidFill>
                  <a:schemeClr val="accent2"/>
                </a:solidFill>
              </a:rPr>
              <a:t>IP address:</a:t>
            </a:r>
            <a:r>
              <a:rPr lang="en-US" sz="2000" smtClean="0"/>
              <a:t> 32-bit identifier untuk host, router atau </a:t>
            </a:r>
            <a:r>
              <a:rPr lang="en-US" sz="2000" i="1" smtClean="0"/>
              <a:t>interface</a:t>
            </a:r>
            <a:r>
              <a:rPr lang="en-US" sz="2000" smtClean="0"/>
              <a:t> </a:t>
            </a:r>
          </a:p>
          <a:p>
            <a:pPr eaLnBrk="1" hangingPunct="1">
              <a:lnSpc>
                <a:spcPct val="80000"/>
              </a:lnSpc>
            </a:pPr>
            <a:r>
              <a:rPr lang="en-US" sz="2000" i="1" smtClean="0">
                <a:solidFill>
                  <a:schemeClr val="accent2"/>
                </a:solidFill>
              </a:rPr>
              <a:t>interface:</a:t>
            </a:r>
            <a:r>
              <a:rPr lang="en-US" sz="2000" smtClean="0"/>
              <a:t> koneksi antar host, router dan link fisik</a:t>
            </a:r>
          </a:p>
          <a:p>
            <a:pPr lvl="1" eaLnBrk="1" hangingPunct="1">
              <a:lnSpc>
                <a:spcPct val="80000"/>
              </a:lnSpc>
            </a:pPr>
            <a:r>
              <a:rPr lang="en-US" sz="1800" smtClean="0"/>
              <a:t>Router biasanya memiliki interface lebih dari satu</a:t>
            </a:r>
          </a:p>
          <a:p>
            <a:pPr lvl="1" eaLnBrk="1" hangingPunct="1">
              <a:lnSpc>
                <a:spcPct val="80000"/>
              </a:lnSpc>
            </a:pPr>
            <a:r>
              <a:rPr lang="en-US" sz="1800" smtClean="0"/>
              <a:t>host dapat memiliki interface lebih dari satu</a:t>
            </a:r>
          </a:p>
          <a:p>
            <a:pPr lvl="1" eaLnBrk="1" hangingPunct="1">
              <a:lnSpc>
                <a:spcPct val="80000"/>
              </a:lnSpc>
            </a:pPr>
            <a:r>
              <a:rPr lang="en-US" sz="1800" i="1" smtClean="0"/>
              <a:t>IP addresses</a:t>
            </a:r>
            <a:r>
              <a:rPr lang="en-US" sz="1800" smtClean="0"/>
              <a:t> dihubungkan dengan interface, bukan dengan host dan router</a:t>
            </a:r>
          </a:p>
        </p:txBody>
      </p:sp>
      <p:graphicFrame>
        <p:nvGraphicFramePr>
          <p:cNvPr id="1026" name="Object 4"/>
          <p:cNvGraphicFramePr>
            <a:graphicFrameLocks noChangeAspect="1"/>
          </p:cNvGraphicFramePr>
          <p:nvPr/>
        </p:nvGraphicFramePr>
        <p:xfrm>
          <a:off x="4456113" y="1265238"/>
          <a:ext cx="584200" cy="463550"/>
        </p:xfrm>
        <a:graphic>
          <a:graphicData uri="http://schemas.openxmlformats.org/presentationml/2006/ole">
            <p:oleObj spid="_x0000_s1026" name="Clip" r:id="rId4" imgW="1305000" imgH="1085760" progId="">
              <p:embed/>
            </p:oleObj>
          </a:graphicData>
        </a:graphic>
      </p:graphicFrame>
      <p:sp>
        <p:nvSpPr>
          <p:cNvPr id="1035" name="Line 5"/>
          <p:cNvSpPr>
            <a:spLocks noChangeShapeType="1"/>
          </p:cNvSpPr>
          <p:nvPr/>
        </p:nvSpPr>
        <p:spPr bwMode="auto">
          <a:xfrm>
            <a:off x="5016500" y="1638300"/>
            <a:ext cx="277813" cy="1588"/>
          </a:xfrm>
          <a:prstGeom prst="line">
            <a:avLst/>
          </a:prstGeom>
          <a:noFill/>
          <a:ln w="19050">
            <a:solidFill>
              <a:schemeClr val="tx1"/>
            </a:solidFill>
            <a:round/>
            <a:headEnd/>
            <a:tailEnd/>
          </a:ln>
        </p:spPr>
        <p:txBody>
          <a:bodyPr wrap="none" anchor="ctr"/>
          <a:lstStyle/>
          <a:p>
            <a:endParaRPr lang="en-US"/>
          </a:p>
        </p:txBody>
      </p:sp>
      <p:sp>
        <p:nvSpPr>
          <p:cNvPr id="1036" name="Line 6"/>
          <p:cNvSpPr>
            <a:spLocks noChangeShapeType="1"/>
          </p:cNvSpPr>
          <p:nvPr/>
        </p:nvSpPr>
        <p:spPr bwMode="auto">
          <a:xfrm flipH="1">
            <a:off x="5307013" y="1624013"/>
            <a:ext cx="0" cy="1290637"/>
          </a:xfrm>
          <a:prstGeom prst="line">
            <a:avLst/>
          </a:prstGeom>
          <a:noFill/>
          <a:ln w="19050">
            <a:solidFill>
              <a:schemeClr val="tx1"/>
            </a:solidFill>
            <a:round/>
            <a:headEnd/>
            <a:tailEnd/>
          </a:ln>
        </p:spPr>
        <p:txBody>
          <a:bodyPr wrap="none" anchor="ctr"/>
          <a:lstStyle/>
          <a:p>
            <a:endParaRPr lang="en-US"/>
          </a:p>
        </p:txBody>
      </p:sp>
      <p:sp>
        <p:nvSpPr>
          <p:cNvPr id="1037" name="Line 7"/>
          <p:cNvSpPr>
            <a:spLocks noChangeShapeType="1"/>
          </p:cNvSpPr>
          <p:nvPr/>
        </p:nvSpPr>
        <p:spPr bwMode="auto">
          <a:xfrm flipV="1">
            <a:off x="5016500" y="2282825"/>
            <a:ext cx="277813" cy="3175"/>
          </a:xfrm>
          <a:prstGeom prst="line">
            <a:avLst/>
          </a:prstGeom>
          <a:noFill/>
          <a:ln w="19050">
            <a:solidFill>
              <a:schemeClr val="tx1"/>
            </a:solidFill>
            <a:round/>
            <a:headEnd/>
            <a:tailEnd/>
          </a:ln>
        </p:spPr>
        <p:txBody>
          <a:bodyPr wrap="none" anchor="ctr"/>
          <a:lstStyle/>
          <a:p>
            <a:endParaRPr lang="en-US"/>
          </a:p>
        </p:txBody>
      </p:sp>
      <p:sp>
        <p:nvSpPr>
          <p:cNvPr id="1038" name="Line 8"/>
          <p:cNvSpPr>
            <a:spLocks noChangeShapeType="1"/>
          </p:cNvSpPr>
          <p:nvPr/>
        </p:nvSpPr>
        <p:spPr bwMode="auto">
          <a:xfrm>
            <a:off x="5026025" y="2909888"/>
            <a:ext cx="273050" cy="1587"/>
          </a:xfrm>
          <a:prstGeom prst="line">
            <a:avLst/>
          </a:prstGeom>
          <a:noFill/>
          <a:ln w="19050">
            <a:solidFill>
              <a:schemeClr val="tx1"/>
            </a:solidFill>
            <a:round/>
            <a:headEnd/>
            <a:tailEnd/>
          </a:ln>
        </p:spPr>
        <p:txBody>
          <a:bodyPr wrap="none" anchor="ctr"/>
          <a:lstStyle/>
          <a:p>
            <a:endParaRPr lang="en-US"/>
          </a:p>
        </p:txBody>
      </p:sp>
      <p:graphicFrame>
        <p:nvGraphicFramePr>
          <p:cNvPr id="1027" name="Object 9"/>
          <p:cNvGraphicFramePr>
            <a:graphicFrameLocks noChangeAspect="1"/>
          </p:cNvGraphicFramePr>
          <p:nvPr/>
        </p:nvGraphicFramePr>
        <p:xfrm>
          <a:off x="4456113" y="1931988"/>
          <a:ext cx="584200" cy="463550"/>
        </p:xfrm>
        <a:graphic>
          <a:graphicData uri="http://schemas.openxmlformats.org/presentationml/2006/ole">
            <p:oleObj spid="_x0000_s1027" name="Clip" r:id="rId5" imgW="1305000" imgH="1085760" progId="">
              <p:embed/>
            </p:oleObj>
          </a:graphicData>
        </a:graphic>
      </p:graphicFrame>
      <p:graphicFrame>
        <p:nvGraphicFramePr>
          <p:cNvPr id="1028" name="Object 10"/>
          <p:cNvGraphicFramePr>
            <a:graphicFrameLocks noChangeAspect="1"/>
          </p:cNvGraphicFramePr>
          <p:nvPr/>
        </p:nvGraphicFramePr>
        <p:xfrm>
          <a:off x="4456113" y="2541588"/>
          <a:ext cx="584200" cy="463550"/>
        </p:xfrm>
        <a:graphic>
          <a:graphicData uri="http://schemas.openxmlformats.org/presentationml/2006/ole">
            <p:oleObj spid="_x0000_s1028" name="Clip" r:id="rId6" imgW="1305000" imgH="1085760" progId="">
              <p:embed/>
            </p:oleObj>
          </a:graphicData>
        </a:graphic>
      </p:graphicFrame>
      <p:sp>
        <p:nvSpPr>
          <p:cNvPr id="1039" name="Line 11"/>
          <p:cNvSpPr>
            <a:spLocks noChangeShapeType="1"/>
          </p:cNvSpPr>
          <p:nvPr/>
        </p:nvSpPr>
        <p:spPr bwMode="auto">
          <a:xfrm>
            <a:off x="5307013" y="2481263"/>
            <a:ext cx="1035050" cy="6350"/>
          </a:xfrm>
          <a:prstGeom prst="line">
            <a:avLst/>
          </a:prstGeom>
          <a:noFill/>
          <a:ln w="19050">
            <a:solidFill>
              <a:schemeClr val="tx1"/>
            </a:solidFill>
            <a:round/>
            <a:headEnd/>
            <a:tailEnd/>
          </a:ln>
        </p:spPr>
        <p:txBody>
          <a:bodyPr wrap="none" anchor="ctr"/>
          <a:lstStyle/>
          <a:p>
            <a:endParaRPr lang="en-US"/>
          </a:p>
        </p:txBody>
      </p:sp>
      <p:grpSp>
        <p:nvGrpSpPr>
          <p:cNvPr id="1040" name="Group 12"/>
          <p:cNvGrpSpPr>
            <a:grpSpLocks/>
          </p:cNvGrpSpPr>
          <p:nvPr/>
        </p:nvGrpSpPr>
        <p:grpSpPr bwMode="auto">
          <a:xfrm>
            <a:off x="6249988" y="2446338"/>
            <a:ext cx="711200" cy="381000"/>
            <a:chOff x="3600" y="219"/>
            <a:chExt cx="360" cy="175"/>
          </a:xfrm>
        </p:grpSpPr>
        <p:sp>
          <p:nvSpPr>
            <p:cNvPr id="1080" name="Oval 1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81" name="Line 1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082" name="Line 1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083" name="Rectangle 1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1084" name="Oval 1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085" name="Group 18"/>
            <p:cNvGrpSpPr>
              <a:grpSpLocks/>
            </p:cNvGrpSpPr>
            <p:nvPr/>
          </p:nvGrpSpPr>
          <p:grpSpPr bwMode="auto">
            <a:xfrm>
              <a:off x="3686" y="244"/>
              <a:ext cx="177" cy="66"/>
              <a:chOff x="2848" y="848"/>
              <a:chExt cx="140" cy="98"/>
            </a:xfrm>
          </p:grpSpPr>
          <p:sp>
            <p:nvSpPr>
              <p:cNvPr id="1090" name="Line 1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91" name="Line 2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92" name="Line 2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86" name="Group 22"/>
            <p:cNvGrpSpPr>
              <a:grpSpLocks/>
            </p:cNvGrpSpPr>
            <p:nvPr/>
          </p:nvGrpSpPr>
          <p:grpSpPr bwMode="auto">
            <a:xfrm flipV="1">
              <a:off x="3686" y="243"/>
              <a:ext cx="177" cy="66"/>
              <a:chOff x="2848" y="848"/>
              <a:chExt cx="140" cy="98"/>
            </a:xfrm>
          </p:grpSpPr>
          <p:sp>
            <p:nvSpPr>
              <p:cNvPr id="1087" name="Line 2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88" name="Line 2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89" name="Line 2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041" name="Text Box 26"/>
          <p:cNvSpPr txBox="1">
            <a:spLocks noChangeArrowheads="1"/>
          </p:cNvSpPr>
          <p:nvPr/>
        </p:nvSpPr>
        <p:spPr bwMode="auto">
          <a:xfrm>
            <a:off x="4975225" y="1312863"/>
            <a:ext cx="1031875" cy="336550"/>
          </a:xfrm>
          <a:prstGeom prst="rect">
            <a:avLst/>
          </a:prstGeom>
          <a:noFill/>
          <a:ln w="9525">
            <a:noFill/>
            <a:miter lim="800000"/>
            <a:headEnd/>
            <a:tailEnd/>
          </a:ln>
        </p:spPr>
        <p:txBody>
          <a:bodyPr wrap="none">
            <a:spAutoFit/>
          </a:bodyPr>
          <a:lstStyle/>
          <a:p>
            <a:r>
              <a:rPr lang="en-US" sz="1600">
                <a:latin typeface="Arial" charset="0"/>
              </a:rPr>
              <a:t>223.1.1.1</a:t>
            </a:r>
            <a:endParaRPr lang="en-US">
              <a:latin typeface="Comic Sans MS" pitchFamily="66" charset="0"/>
            </a:endParaRPr>
          </a:p>
        </p:txBody>
      </p:sp>
      <p:grpSp>
        <p:nvGrpSpPr>
          <p:cNvPr id="1042" name="Group 27"/>
          <p:cNvGrpSpPr>
            <a:grpSpLocks/>
          </p:cNvGrpSpPr>
          <p:nvPr/>
        </p:nvGrpSpPr>
        <p:grpSpPr bwMode="auto">
          <a:xfrm>
            <a:off x="4975225" y="1955800"/>
            <a:ext cx="1031875" cy="336550"/>
            <a:chOff x="3251" y="608"/>
            <a:chExt cx="650" cy="212"/>
          </a:xfrm>
        </p:grpSpPr>
        <p:sp>
          <p:nvSpPr>
            <p:cNvPr id="1078" name="Rectangle 28"/>
            <p:cNvSpPr>
              <a:spLocks noChangeArrowheads="1"/>
            </p:cNvSpPr>
            <p:nvPr/>
          </p:nvSpPr>
          <p:spPr bwMode="auto">
            <a:xfrm>
              <a:off x="3306" y="657"/>
              <a:ext cx="525" cy="114"/>
            </a:xfrm>
            <a:prstGeom prst="rect">
              <a:avLst/>
            </a:prstGeom>
            <a:solidFill>
              <a:schemeClr val="bg1"/>
            </a:solidFill>
            <a:ln w="9525">
              <a:noFill/>
              <a:miter lim="800000"/>
              <a:headEnd/>
              <a:tailEnd/>
            </a:ln>
          </p:spPr>
          <p:txBody>
            <a:bodyPr wrap="none" anchor="ctr"/>
            <a:lstStyle/>
            <a:p>
              <a:endParaRPr lang="en-US"/>
            </a:p>
          </p:txBody>
        </p:sp>
        <p:sp>
          <p:nvSpPr>
            <p:cNvPr id="1079" name="Text Box 29"/>
            <p:cNvSpPr txBox="1">
              <a:spLocks noChangeArrowheads="1"/>
            </p:cNvSpPr>
            <p:nvPr/>
          </p:nvSpPr>
          <p:spPr bwMode="auto">
            <a:xfrm>
              <a:off x="3251" y="608"/>
              <a:ext cx="650" cy="212"/>
            </a:xfrm>
            <a:prstGeom prst="rect">
              <a:avLst/>
            </a:prstGeom>
            <a:noFill/>
            <a:ln w="9525">
              <a:noFill/>
              <a:miter lim="800000"/>
              <a:headEnd/>
              <a:tailEnd/>
            </a:ln>
          </p:spPr>
          <p:txBody>
            <a:bodyPr wrap="none">
              <a:spAutoFit/>
            </a:bodyPr>
            <a:lstStyle/>
            <a:p>
              <a:r>
                <a:rPr lang="en-US" sz="1600">
                  <a:latin typeface="Arial" charset="0"/>
                </a:rPr>
                <a:t>223.1.1.2</a:t>
              </a:r>
              <a:endParaRPr lang="en-US">
                <a:latin typeface="Comic Sans MS" pitchFamily="66" charset="0"/>
              </a:endParaRPr>
            </a:p>
          </p:txBody>
        </p:sp>
      </p:grpSp>
      <p:sp>
        <p:nvSpPr>
          <p:cNvPr id="1043" name="Text Box 30"/>
          <p:cNvSpPr txBox="1">
            <a:spLocks noChangeArrowheads="1"/>
          </p:cNvSpPr>
          <p:nvPr/>
        </p:nvSpPr>
        <p:spPr bwMode="auto">
          <a:xfrm>
            <a:off x="4860925" y="2894013"/>
            <a:ext cx="1031875" cy="336550"/>
          </a:xfrm>
          <a:prstGeom prst="rect">
            <a:avLst/>
          </a:prstGeom>
          <a:noFill/>
          <a:ln w="9525">
            <a:noFill/>
            <a:miter lim="800000"/>
            <a:headEnd/>
            <a:tailEnd/>
          </a:ln>
        </p:spPr>
        <p:txBody>
          <a:bodyPr wrap="none">
            <a:spAutoFit/>
          </a:bodyPr>
          <a:lstStyle/>
          <a:p>
            <a:r>
              <a:rPr lang="en-US" sz="1600">
                <a:latin typeface="Arial" charset="0"/>
              </a:rPr>
              <a:t>223.1.1.3</a:t>
            </a:r>
            <a:endParaRPr lang="en-US">
              <a:latin typeface="Comic Sans MS" pitchFamily="66" charset="0"/>
            </a:endParaRPr>
          </a:p>
        </p:txBody>
      </p:sp>
      <p:sp>
        <p:nvSpPr>
          <p:cNvPr id="1044" name="Text Box 31"/>
          <p:cNvSpPr txBox="1">
            <a:spLocks noChangeArrowheads="1"/>
          </p:cNvSpPr>
          <p:nvPr/>
        </p:nvSpPr>
        <p:spPr bwMode="auto">
          <a:xfrm>
            <a:off x="5651500" y="2222500"/>
            <a:ext cx="1031875" cy="336550"/>
          </a:xfrm>
          <a:prstGeom prst="rect">
            <a:avLst/>
          </a:prstGeom>
          <a:noFill/>
          <a:ln w="9525">
            <a:noFill/>
            <a:miter lim="800000"/>
            <a:headEnd/>
            <a:tailEnd/>
          </a:ln>
        </p:spPr>
        <p:txBody>
          <a:bodyPr wrap="none">
            <a:spAutoFit/>
          </a:bodyPr>
          <a:lstStyle/>
          <a:p>
            <a:r>
              <a:rPr lang="en-US" sz="1600">
                <a:latin typeface="Arial" charset="0"/>
              </a:rPr>
              <a:t>223.1.1.4</a:t>
            </a:r>
            <a:endParaRPr lang="en-US">
              <a:latin typeface="Comic Sans MS" pitchFamily="66" charset="0"/>
            </a:endParaRPr>
          </a:p>
        </p:txBody>
      </p:sp>
      <p:sp>
        <p:nvSpPr>
          <p:cNvPr id="1045" name="Line 32"/>
          <p:cNvSpPr>
            <a:spLocks noChangeShapeType="1"/>
          </p:cNvSpPr>
          <p:nvPr/>
        </p:nvSpPr>
        <p:spPr bwMode="auto">
          <a:xfrm>
            <a:off x="6854825" y="2490788"/>
            <a:ext cx="1016000" cy="1587"/>
          </a:xfrm>
          <a:prstGeom prst="line">
            <a:avLst/>
          </a:prstGeom>
          <a:noFill/>
          <a:ln w="19050">
            <a:solidFill>
              <a:schemeClr val="tx1"/>
            </a:solidFill>
            <a:round/>
            <a:headEnd/>
            <a:tailEnd/>
          </a:ln>
        </p:spPr>
        <p:txBody>
          <a:bodyPr wrap="none" anchor="ctr"/>
          <a:lstStyle/>
          <a:p>
            <a:endParaRPr lang="en-US"/>
          </a:p>
        </p:txBody>
      </p:sp>
      <p:sp>
        <p:nvSpPr>
          <p:cNvPr id="1046" name="Text Box 33"/>
          <p:cNvSpPr txBox="1">
            <a:spLocks noChangeArrowheads="1"/>
          </p:cNvSpPr>
          <p:nvPr/>
        </p:nvSpPr>
        <p:spPr bwMode="auto">
          <a:xfrm>
            <a:off x="6727825" y="2212975"/>
            <a:ext cx="1031875" cy="336550"/>
          </a:xfrm>
          <a:prstGeom prst="rect">
            <a:avLst/>
          </a:prstGeom>
          <a:noFill/>
          <a:ln w="9525">
            <a:noFill/>
            <a:miter lim="800000"/>
            <a:headEnd/>
            <a:tailEnd/>
          </a:ln>
        </p:spPr>
        <p:txBody>
          <a:bodyPr wrap="none">
            <a:spAutoFit/>
          </a:bodyPr>
          <a:lstStyle/>
          <a:p>
            <a:r>
              <a:rPr lang="en-US" sz="1600">
                <a:latin typeface="Arial" charset="0"/>
              </a:rPr>
              <a:t>223.1.2.9</a:t>
            </a:r>
            <a:endParaRPr lang="en-US">
              <a:latin typeface="Comic Sans MS" pitchFamily="66" charset="0"/>
            </a:endParaRPr>
          </a:p>
        </p:txBody>
      </p:sp>
      <p:sp>
        <p:nvSpPr>
          <p:cNvPr id="1047" name="Line 34"/>
          <p:cNvSpPr>
            <a:spLocks noChangeShapeType="1"/>
          </p:cNvSpPr>
          <p:nvPr/>
        </p:nvSpPr>
        <p:spPr bwMode="auto">
          <a:xfrm flipH="1">
            <a:off x="7878763" y="1795463"/>
            <a:ext cx="0" cy="1290637"/>
          </a:xfrm>
          <a:prstGeom prst="line">
            <a:avLst/>
          </a:prstGeom>
          <a:noFill/>
          <a:ln w="19050">
            <a:solidFill>
              <a:schemeClr val="tx1"/>
            </a:solidFill>
            <a:round/>
            <a:headEnd/>
            <a:tailEnd/>
          </a:ln>
        </p:spPr>
        <p:txBody>
          <a:bodyPr wrap="none" anchor="ctr"/>
          <a:lstStyle/>
          <a:p>
            <a:endParaRPr lang="en-US"/>
          </a:p>
        </p:txBody>
      </p:sp>
      <p:graphicFrame>
        <p:nvGraphicFramePr>
          <p:cNvPr id="1029" name="Object 35"/>
          <p:cNvGraphicFramePr>
            <a:graphicFrameLocks noChangeAspect="1"/>
          </p:cNvGraphicFramePr>
          <p:nvPr/>
        </p:nvGraphicFramePr>
        <p:xfrm>
          <a:off x="8056563" y="1503363"/>
          <a:ext cx="584200" cy="463550"/>
        </p:xfrm>
        <a:graphic>
          <a:graphicData uri="http://schemas.openxmlformats.org/presentationml/2006/ole">
            <p:oleObj spid="_x0000_s1029" name="Clip" r:id="rId7" imgW="1305000" imgH="1085760" progId="">
              <p:embed/>
            </p:oleObj>
          </a:graphicData>
        </a:graphic>
      </p:graphicFrame>
      <p:sp>
        <p:nvSpPr>
          <p:cNvPr id="1048" name="Line 36"/>
          <p:cNvSpPr>
            <a:spLocks noChangeShapeType="1"/>
          </p:cNvSpPr>
          <p:nvPr/>
        </p:nvSpPr>
        <p:spPr bwMode="auto">
          <a:xfrm>
            <a:off x="7878763" y="1800225"/>
            <a:ext cx="234950" cy="6350"/>
          </a:xfrm>
          <a:prstGeom prst="line">
            <a:avLst/>
          </a:prstGeom>
          <a:noFill/>
          <a:ln w="19050">
            <a:solidFill>
              <a:schemeClr val="tx1"/>
            </a:solidFill>
            <a:round/>
            <a:headEnd/>
            <a:tailEnd/>
          </a:ln>
        </p:spPr>
        <p:txBody>
          <a:bodyPr wrap="none" anchor="ctr"/>
          <a:lstStyle/>
          <a:p>
            <a:endParaRPr lang="en-US"/>
          </a:p>
        </p:txBody>
      </p:sp>
      <p:graphicFrame>
        <p:nvGraphicFramePr>
          <p:cNvPr id="1030" name="Object 37"/>
          <p:cNvGraphicFramePr>
            <a:graphicFrameLocks noChangeAspect="1"/>
          </p:cNvGraphicFramePr>
          <p:nvPr/>
        </p:nvGraphicFramePr>
        <p:xfrm>
          <a:off x="8061325" y="2884488"/>
          <a:ext cx="584200" cy="463550"/>
        </p:xfrm>
        <a:graphic>
          <a:graphicData uri="http://schemas.openxmlformats.org/presentationml/2006/ole">
            <p:oleObj spid="_x0000_s1030" name="Clip" r:id="rId8" imgW="1305000" imgH="1085760" progId="">
              <p:embed/>
            </p:oleObj>
          </a:graphicData>
        </a:graphic>
      </p:graphicFrame>
      <p:sp>
        <p:nvSpPr>
          <p:cNvPr id="1049" name="Line 38"/>
          <p:cNvSpPr>
            <a:spLocks noChangeShapeType="1"/>
          </p:cNvSpPr>
          <p:nvPr/>
        </p:nvSpPr>
        <p:spPr bwMode="auto">
          <a:xfrm>
            <a:off x="7878763" y="3071813"/>
            <a:ext cx="234950" cy="6350"/>
          </a:xfrm>
          <a:prstGeom prst="line">
            <a:avLst/>
          </a:prstGeom>
          <a:noFill/>
          <a:ln w="19050">
            <a:solidFill>
              <a:schemeClr val="tx1"/>
            </a:solidFill>
            <a:round/>
            <a:headEnd/>
            <a:tailEnd/>
          </a:ln>
        </p:spPr>
        <p:txBody>
          <a:bodyPr wrap="none" anchor="ctr"/>
          <a:lstStyle/>
          <a:p>
            <a:endParaRPr lang="en-US"/>
          </a:p>
        </p:txBody>
      </p:sp>
      <p:grpSp>
        <p:nvGrpSpPr>
          <p:cNvPr id="1050" name="Group 39"/>
          <p:cNvGrpSpPr>
            <a:grpSpLocks/>
          </p:cNvGrpSpPr>
          <p:nvPr/>
        </p:nvGrpSpPr>
        <p:grpSpPr bwMode="auto">
          <a:xfrm>
            <a:off x="7189788" y="2732088"/>
            <a:ext cx="1031875" cy="336550"/>
            <a:chOff x="4532" y="1229"/>
            <a:chExt cx="650" cy="212"/>
          </a:xfrm>
        </p:grpSpPr>
        <p:sp>
          <p:nvSpPr>
            <p:cNvPr id="1076" name="Rectangle 40"/>
            <p:cNvSpPr>
              <a:spLocks noChangeArrowheads="1"/>
            </p:cNvSpPr>
            <p:nvPr/>
          </p:nvSpPr>
          <p:spPr bwMode="auto">
            <a:xfrm>
              <a:off x="4587" y="1284"/>
              <a:ext cx="534" cy="114"/>
            </a:xfrm>
            <a:prstGeom prst="rect">
              <a:avLst/>
            </a:prstGeom>
            <a:solidFill>
              <a:schemeClr val="bg1"/>
            </a:solidFill>
            <a:ln w="9525">
              <a:noFill/>
              <a:miter lim="800000"/>
              <a:headEnd/>
              <a:tailEnd/>
            </a:ln>
          </p:spPr>
          <p:txBody>
            <a:bodyPr wrap="none" anchor="ctr"/>
            <a:lstStyle/>
            <a:p>
              <a:endParaRPr lang="en-US"/>
            </a:p>
          </p:txBody>
        </p:sp>
        <p:sp>
          <p:nvSpPr>
            <p:cNvPr id="1077" name="Text Box 41"/>
            <p:cNvSpPr txBox="1">
              <a:spLocks noChangeArrowheads="1"/>
            </p:cNvSpPr>
            <p:nvPr/>
          </p:nvSpPr>
          <p:spPr bwMode="auto">
            <a:xfrm>
              <a:off x="4532" y="1229"/>
              <a:ext cx="650" cy="212"/>
            </a:xfrm>
            <a:prstGeom prst="rect">
              <a:avLst/>
            </a:prstGeom>
            <a:noFill/>
            <a:ln w="9525">
              <a:noFill/>
              <a:miter lim="800000"/>
              <a:headEnd/>
              <a:tailEnd/>
            </a:ln>
          </p:spPr>
          <p:txBody>
            <a:bodyPr wrap="none">
              <a:spAutoFit/>
            </a:bodyPr>
            <a:lstStyle/>
            <a:p>
              <a:r>
                <a:rPr lang="en-US" sz="1600">
                  <a:latin typeface="Arial" charset="0"/>
                </a:rPr>
                <a:t>223.1.2.2</a:t>
              </a:r>
              <a:endParaRPr lang="en-US">
                <a:latin typeface="Comic Sans MS" pitchFamily="66" charset="0"/>
              </a:endParaRPr>
            </a:p>
          </p:txBody>
        </p:sp>
      </p:grpSp>
      <p:grpSp>
        <p:nvGrpSpPr>
          <p:cNvPr id="1051" name="Group 42"/>
          <p:cNvGrpSpPr>
            <a:grpSpLocks/>
          </p:cNvGrpSpPr>
          <p:nvPr/>
        </p:nvGrpSpPr>
        <p:grpSpPr bwMode="auto">
          <a:xfrm>
            <a:off x="7151688" y="1760538"/>
            <a:ext cx="1031875" cy="336550"/>
            <a:chOff x="4532" y="1229"/>
            <a:chExt cx="650" cy="212"/>
          </a:xfrm>
        </p:grpSpPr>
        <p:sp>
          <p:nvSpPr>
            <p:cNvPr id="1074" name="Rectangle 43"/>
            <p:cNvSpPr>
              <a:spLocks noChangeArrowheads="1"/>
            </p:cNvSpPr>
            <p:nvPr/>
          </p:nvSpPr>
          <p:spPr bwMode="auto">
            <a:xfrm>
              <a:off x="4587" y="1284"/>
              <a:ext cx="534" cy="114"/>
            </a:xfrm>
            <a:prstGeom prst="rect">
              <a:avLst/>
            </a:prstGeom>
            <a:solidFill>
              <a:schemeClr val="bg1"/>
            </a:solidFill>
            <a:ln w="9525">
              <a:noFill/>
              <a:miter lim="800000"/>
              <a:headEnd/>
              <a:tailEnd/>
            </a:ln>
          </p:spPr>
          <p:txBody>
            <a:bodyPr wrap="none" anchor="ctr"/>
            <a:lstStyle/>
            <a:p>
              <a:endParaRPr lang="en-US"/>
            </a:p>
          </p:txBody>
        </p:sp>
        <p:sp>
          <p:nvSpPr>
            <p:cNvPr id="1075" name="Text Box 44"/>
            <p:cNvSpPr txBox="1">
              <a:spLocks noChangeArrowheads="1"/>
            </p:cNvSpPr>
            <p:nvPr/>
          </p:nvSpPr>
          <p:spPr bwMode="auto">
            <a:xfrm>
              <a:off x="4532" y="1229"/>
              <a:ext cx="650" cy="212"/>
            </a:xfrm>
            <a:prstGeom prst="rect">
              <a:avLst/>
            </a:prstGeom>
            <a:noFill/>
            <a:ln w="9525">
              <a:noFill/>
              <a:miter lim="800000"/>
              <a:headEnd/>
              <a:tailEnd/>
            </a:ln>
          </p:spPr>
          <p:txBody>
            <a:bodyPr wrap="none">
              <a:spAutoFit/>
            </a:bodyPr>
            <a:lstStyle/>
            <a:p>
              <a:r>
                <a:rPr lang="en-US" sz="1600">
                  <a:latin typeface="Arial" charset="0"/>
                </a:rPr>
                <a:t>223.1.2.1</a:t>
              </a:r>
              <a:endParaRPr lang="en-US">
                <a:latin typeface="Comic Sans MS" pitchFamily="66" charset="0"/>
              </a:endParaRPr>
            </a:p>
          </p:txBody>
        </p:sp>
      </p:grpSp>
      <p:sp>
        <p:nvSpPr>
          <p:cNvPr id="1052" name="Line 45"/>
          <p:cNvSpPr>
            <a:spLocks noChangeShapeType="1"/>
          </p:cNvSpPr>
          <p:nvPr/>
        </p:nvSpPr>
        <p:spPr bwMode="auto">
          <a:xfrm flipH="1">
            <a:off x="6616700" y="2828925"/>
            <a:ext cx="0" cy="1290638"/>
          </a:xfrm>
          <a:prstGeom prst="line">
            <a:avLst/>
          </a:prstGeom>
          <a:noFill/>
          <a:ln w="19050">
            <a:solidFill>
              <a:schemeClr val="tx1"/>
            </a:solidFill>
            <a:round/>
            <a:headEnd/>
            <a:tailEnd/>
          </a:ln>
        </p:spPr>
        <p:txBody>
          <a:bodyPr wrap="none" anchor="ctr"/>
          <a:lstStyle/>
          <a:p>
            <a:endParaRPr lang="en-US"/>
          </a:p>
        </p:txBody>
      </p:sp>
      <p:sp>
        <p:nvSpPr>
          <p:cNvPr id="1053" name="Line 46"/>
          <p:cNvSpPr>
            <a:spLocks noChangeShapeType="1"/>
          </p:cNvSpPr>
          <p:nvPr/>
        </p:nvSpPr>
        <p:spPr bwMode="auto">
          <a:xfrm flipH="1">
            <a:off x="6007100" y="4110038"/>
            <a:ext cx="1185863" cy="0"/>
          </a:xfrm>
          <a:prstGeom prst="line">
            <a:avLst/>
          </a:prstGeom>
          <a:noFill/>
          <a:ln w="19050">
            <a:solidFill>
              <a:schemeClr val="tx1"/>
            </a:solidFill>
            <a:round/>
            <a:headEnd/>
            <a:tailEnd/>
          </a:ln>
        </p:spPr>
        <p:txBody>
          <a:bodyPr wrap="none" anchor="ctr"/>
          <a:lstStyle/>
          <a:p>
            <a:endParaRPr lang="en-US"/>
          </a:p>
        </p:txBody>
      </p:sp>
      <p:sp>
        <p:nvSpPr>
          <p:cNvPr id="1054" name="Line 47"/>
          <p:cNvSpPr>
            <a:spLocks noChangeShapeType="1"/>
          </p:cNvSpPr>
          <p:nvPr/>
        </p:nvSpPr>
        <p:spPr bwMode="auto">
          <a:xfrm flipH="1" flipV="1">
            <a:off x="6003925" y="4102100"/>
            <a:ext cx="3175" cy="241300"/>
          </a:xfrm>
          <a:prstGeom prst="line">
            <a:avLst/>
          </a:prstGeom>
          <a:noFill/>
          <a:ln w="19050">
            <a:solidFill>
              <a:schemeClr val="tx1"/>
            </a:solidFill>
            <a:round/>
            <a:headEnd/>
            <a:tailEnd/>
          </a:ln>
        </p:spPr>
        <p:txBody>
          <a:bodyPr wrap="none" anchor="ctr"/>
          <a:lstStyle/>
          <a:p>
            <a:endParaRPr lang="en-US"/>
          </a:p>
        </p:txBody>
      </p:sp>
      <p:sp>
        <p:nvSpPr>
          <p:cNvPr id="1055" name="Line 48"/>
          <p:cNvSpPr>
            <a:spLocks noChangeShapeType="1"/>
          </p:cNvSpPr>
          <p:nvPr/>
        </p:nvSpPr>
        <p:spPr bwMode="auto">
          <a:xfrm flipH="1" flipV="1">
            <a:off x="7180263" y="4106863"/>
            <a:ext cx="3175" cy="241300"/>
          </a:xfrm>
          <a:prstGeom prst="line">
            <a:avLst/>
          </a:prstGeom>
          <a:noFill/>
          <a:ln w="19050">
            <a:solidFill>
              <a:schemeClr val="tx1"/>
            </a:solidFill>
            <a:round/>
            <a:headEnd/>
            <a:tailEnd/>
          </a:ln>
        </p:spPr>
        <p:txBody>
          <a:bodyPr wrap="none" anchor="ctr"/>
          <a:lstStyle/>
          <a:p>
            <a:endParaRPr lang="en-US"/>
          </a:p>
        </p:txBody>
      </p:sp>
      <p:graphicFrame>
        <p:nvGraphicFramePr>
          <p:cNvPr id="1031" name="Object 49"/>
          <p:cNvGraphicFramePr>
            <a:graphicFrameLocks noChangeAspect="1"/>
          </p:cNvGraphicFramePr>
          <p:nvPr/>
        </p:nvGraphicFramePr>
        <p:xfrm>
          <a:off x="6965950" y="4265613"/>
          <a:ext cx="584200" cy="463550"/>
        </p:xfrm>
        <a:graphic>
          <a:graphicData uri="http://schemas.openxmlformats.org/presentationml/2006/ole">
            <p:oleObj spid="_x0000_s1031" name="Clip" r:id="rId9" imgW="1305000" imgH="1085760" progId="">
              <p:embed/>
            </p:oleObj>
          </a:graphicData>
        </a:graphic>
      </p:graphicFrame>
      <p:graphicFrame>
        <p:nvGraphicFramePr>
          <p:cNvPr id="1032" name="Object 50"/>
          <p:cNvGraphicFramePr>
            <a:graphicFrameLocks noChangeAspect="1"/>
          </p:cNvGraphicFramePr>
          <p:nvPr/>
        </p:nvGraphicFramePr>
        <p:xfrm>
          <a:off x="5708650" y="4279900"/>
          <a:ext cx="584200" cy="463550"/>
        </p:xfrm>
        <a:graphic>
          <a:graphicData uri="http://schemas.openxmlformats.org/presentationml/2006/ole">
            <p:oleObj spid="_x0000_s1032" name="Clip" r:id="rId10" imgW="1305000" imgH="1085760" progId="">
              <p:embed/>
            </p:oleObj>
          </a:graphicData>
        </a:graphic>
      </p:graphicFrame>
      <p:grpSp>
        <p:nvGrpSpPr>
          <p:cNvPr id="1056" name="Group 51"/>
          <p:cNvGrpSpPr>
            <a:grpSpLocks/>
          </p:cNvGrpSpPr>
          <p:nvPr/>
        </p:nvGrpSpPr>
        <p:grpSpPr bwMode="auto">
          <a:xfrm>
            <a:off x="7151688" y="3984625"/>
            <a:ext cx="1031875" cy="336550"/>
            <a:chOff x="4532" y="1229"/>
            <a:chExt cx="650" cy="212"/>
          </a:xfrm>
        </p:grpSpPr>
        <p:sp>
          <p:nvSpPr>
            <p:cNvPr id="1072" name="Rectangle 52"/>
            <p:cNvSpPr>
              <a:spLocks noChangeArrowheads="1"/>
            </p:cNvSpPr>
            <p:nvPr/>
          </p:nvSpPr>
          <p:spPr bwMode="auto">
            <a:xfrm>
              <a:off x="4587" y="1284"/>
              <a:ext cx="534" cy="114"/>
            </a:xfrm>
            <a:prstGeom prst="rect">
              <a:avLst/>
            </a:prstGeom>
            <a:solidFill>
              <a:schemeClr val="bg1"/>
            </a:solidFill>
            <a:ln w="9525">
              <a:noFill/>
              <a:miter lim="800000"/>
              <a:headEnd/>
              <a:tailEnd/>
            </a:ln>
          </p:spPr>
          <p:txBody>
            <a:bodyPr wrap="none" anchor="ctr"/>
            <a:lstStyle/>
            <a:p>
              <a:endParaRPr lang="en-US"/>
            </a:p>
          </p:txBody>
        </p:sp>
        <p:sp>
          <p:nvSpPr>
            <p:cNvPr id="1073" name="Text Box 53"/>
            <p:cNvSpPr txBox="1">
              <a:spLocks noChangeArrowheads="1"/>
            </p:cNvSpPr>
            <p:nvPr/>
          </p:nvSpPr>
          <p:spPr bwMode="auto">
            <a:xfrm>
              <a:off x="4532" y="1229"/>
              <a:ext cx="650" cy="212"/>
            </a:xfrm>
            <a:prstGeom prst="rect">
              <a:avLst/>
            </a:prstGeom>
            <a:noFill/>
            <a:ln w="9525">
              <a:noFill/>
              <a:miter lim="800000"/>
              <a:headEnd/>
              <a:tailEnd/>
            </a:ln>
          </p:spPr>
          <p:txBody>
            <a:bodyPr wrap="none">
              <a:spAutoFit/>
            </a:bodyPr>
            <a:lstStyle/>
            <a:p>
              <a:r>
                <a:rPr lang="en-US" sz="1600">
                  <a:latin typeface="Arial" charset="0"/>
                </a:rPr>
                <a:t>223.1.3.2</a:t>
              </a:r>
              <a:endParaRPr lang="en-US">
                <a:latin typeface="Comic Sans MS" pitchFamily="66" charset="0"/>
              </a:endParaRPr>
            </a:p>
          </p:txBody>
        </p:sp>
      </p:grpSp>
      <p:grpSp>
        <p:nvGrpSpPr>
          <p:cNvPr id="1057" name="Group 54"/>
          <p:cNvGrpSpPr>
            <a:grpSpLocks/>
          </p:cNvGrpSpPr>
          <p:nvPr/>
        </p:nvGrpSpPr>
        <p:grpSpPr bwMode="auto">
          <a:xfrm>
            <a:off x="5003800" y="4013200"/>
            <a:ext cx="1031875" cy="336550"/>
            <a:chOff x="4532" y="1229"/>
            <a:chExt cx="650" cy="212"/>
          </a:xfrm>
        </p:grpSpPr>
        <p:sp>
          <p:nvSpPr>
            <p:cNvPr id="1070" name="Rectangle 55"/>
            <p:cNvSpPr>
              <a:spLocks noChangeArrowheads="1"/>
            </p:cNvSpPr>
            <p:nvPr/>
          </p:nvSpPr>
          <p:spPr bwMode="auto">
            <a:xfrm>
              <a:off x="4587" y="1284"/>
              <a:ext cx="534" cy="114"/>
            </a:xfrm>
            <a:prstGeom prst="rect">
              <a:avLst/>
            </a:prstGeom>
            <a:solidFill>
              <a:schemeClr val="bg1"/>
            </a:solidFill>
            <a:ln w="9525">
              <a:noFill/>
              <a:miter lim="800000"/>
              <a:headEnd/>
              <a:tailEnd/>
            </a:ln>
          </p:spPr>
          <p:txBody>
            <a:bodyPr wrap="none" anchor="ctr"/>
            <a:lstStyle/>
            <a:p>
              <a:endParaRPr lang="en-US"/>
            </a:p>
          </p:txBody>
        </p:sp>
        <p:sp>
          <p:nvSpPr>
            <p:cNvPr id="1071" name="Text Box 56"/>
            <p:cNvSpPr txBox="1">
              <a:spLocks noChangeArrowheads="1"/>
            </p:cNvSpPr>
            <p:nvPr/>
          </p:nvSpPr>
          <p:spPr bwMode="auto">
            <a:xfrm>
              <a:off x="4532" y="1229"/>
              <a:ext cx="650" cy="212"/>
            </a:xfrm>
            <a:prstGeom prst="rect">
              <a:avLst/>
            </a:prstGeom>
            <a:noFill/>
            <a:ln w="9525">
              <a:noFill/>
              <a:miter lim="800000"/>
              <a:headEnd/>
              <a:tailEnd/>
            </a:ln>
          </p:spPr>
          <p:txBody>
            <a:bodyPr wrap="none">
              <a:spAutoFit/>
            </a:bodyPr>
            <a:lstStyle/>
            <a:p>
              <a:r>
                <a:rPr lang="en-US" sz="1600">
                  <a:latin typeface="Arial" charset="0"/>
                </a:rPr>
                <a:t>223.1.3.1</a:t>
              </a:r>
              <a:endParaRPr lang="en-US">
                <a:latin typeface="Comic Sans MS" pitchFamily="66" charset="0"/>
              </a:endParaRPr>
            </a:p>
          </p:txBody>
        </p:sp>
      </p:grpSp>
      <p:grpSp>
        <p:nvGrpSpPr>
          <p:cNvPr id="1058" name="Group 57"/>
          <p:cNvGrpSpPr>
            <a:grpSpLocks/>
          </p:cNvGrpSpPr>
          <p:nvPr/>
        </p:nvGrpSpPr>
        <p:grpSpPr bwMode="auto">
          <a:xfrm>
            <a:off x="6003925" y="2874963"/>
            <a:ext cx="1144588" cy="336550"/>
            <a:chOff x="4532" y="1229"/>
            <a:chExt cx="721" cy="212"/>
          </a:xfrm>
        </p:grpSpPr>
        <p:sp>
          <p:nvSpPr>
            <p:cNvPr id="1068" name="Rectangle 58"/>
            <p:cNvSpPr>
              <a:spLocks noChangeArrowheads="1"/>
            </p:cNvSpPr>
            <p:nvPr/>
          </p:nvSpPr>
          <p:spPr bwMode="auto">
            <a:xfrm>
              <a:off x="4587" y="1284"/>
              <a:ext cx="534" cy="114"/>
            </a:xfrm>
            <a:prstGeom prst="rect">
              <a:avLst/>
            </a:prstGeom>
            <a:solidFill>
              <a:schemeClr val="bg1"/>
            </a:solidFill>
            <a:ln w="9525">
              <a:noFill/>
              <a:miter lim="800000"/>
              <a:headEnd/>
              <a:tailEnd/>
            </a:ln>
          </p:spPr>
          <p:txBody>
            <a:bodyPr wrap="none" anchor="ctr"/>
            <a:lstStyle/>
            <a:p>
              <a:endParaRPr lang="en-US"/>
            </a:p>
          </p:txBody>
        </p:sp>
        <p:sp>
          <p:nvSpPr>
            <p:cNvPr id="1069" name="Text Box 59"/>
            <p:cNvSpPr txBox="1">
              <a:spLocks noChangeArrowheads="1"/>
            </p:cNvSpPr>
            <p:nvPr/>
          </p:nvSpPr>
          <p:spPr bwMode="auto">
            <a:xfrm>
              <a:off x="4532" y="1229"/>
              <a:ext cx="721" cy="212"/>
            </a:xfrm>
            <a:prstGeom prst="rect">
              <a:avLst/>
            </a:prstGeom>
            <a:noFill/>
            <a:ln w="9525">
              <a:noFill/>
              <a:miter lim="800000"/>
              <a:headEnd/>
              <a:tailEnd/>
            </a:ln>
          </p:spPr>
          <p:txBody>
            <a:bodyPr wrap="none">
              <a:spAutoFit/>
            </a:bodyPr>
            <a:lstStyle/>
            <a:p>
              <a:r>
                <a:rPr lang="en-US" sz="1600">
                  <a:latin typeface="Arial" charset="0"/>
                </a:rPr>
                <a:t>223.1.3.27</a:t>
              </a:r>
              <a:endParaRPr lang="en-US">
                <a:latin typeface="Comic Sans MS" pitchFamily="66" charset="0"/>
              </a:endParaRPr>
            </a:p>
          </p:txBody>
        </p:sp>
      </p:grpSp>
      <p:sp>
        <p:nvSpPr>
          <p:cNvPr id="1059" name="Text Box 60"/>
          <p:cNvSpPr txBox="1">
            <a:spLocks noChangeArrowheads="1"/>
          </p:cNvSpPr>
          <p:nvPr/>
        </p:nvSpPr>
        <p:spPr bwMode="auto">
          <a:xfrm>
            <a:off x="3984625" y="5341938"/>
            <a:ext cx="5043488" cy="336550"/>
          </a:xfrm>
          <a:prstGeom prst="rect">
            <a:avLst/>
          </a:prstGeom>
          <a:noFill/>
          <a:ln w="9525">
            <a:noFill/>
            <a:miter lim="800000"/>
            <a:headEnd/>
            <a:tailEnd/>
          </a:ln>
        </p:spPr>
        <p:txBody>
          <a:bodyPr wrap="none">
            <a:spAutoFit/>
          </a:bodyPr>
          <a:lstStyle/>
          <a:p>
            <a:r>
              <a:rPr lang="en-US" sz="1600">
                <a:latin typeface="Arial" charset="0"/>
              </a:rPr>
              <a:t>223.1.1.1 = 11011111 00000001 00000001 00000001</a:t>
            </a:r>
            <a:endParaRPr lang="en-US">
              <a:latin typeface="Comic Sans MS" pitchFamily="66" charset="0"/>
            </a:endParaRPr>
          </a:p>
        </p:txBody>
      </p:sp>
      <p:sp>
        <p:nvSpPr>
          <p:cNvPr id="1060" name="Freeform 61"/>
          <p:cNvSpPr>
            <a:spLocks/>
          </p:cNvSpPr>
          <p:nvPr/>
        </p:nvSpPr>
        <p:spPr bwMode="auto">
          <a:xfrm>
            <a:off x="5162550" y="5597525"/>
            <a:ext cx="892175" cy="92075"/>
          </a:xfrm>
          <a:custGeom>
            <a:avLst/>
            <a:gdLst>
              <a:gd name="T0" fmla="*/ 0 w 562"/>
              <a:gd name="T1" fmla="*/ 0 h 58"/>
              <a:gd name="T2" fmla="*/ 0 w 562"/>
              <a:gd name="T3" fmla="*/ 146169074 h 58"/>
              <a:gd name="T4" fmla="*/ 1416327594 w 562"/>
              <a:gd name="T5" fmla="*/ 146169074 h 58"/>
              <a:gd name="T6" fmla="*/ 1416327594 w 562"/>
              <a:gd name="T7" fmla="*/ 40322502 h 58"/>
              <a:gd name="T8" fmla="*/ 0 60000 65536"/>
              <a:gd name="T9" fmla="*/ 0 60000 65536"/>
              <a:gd name="T10" fmla="*/ 0 60000 65536"/>
              <a:gd name="T11" fmla="*/ 0 60000 65536"/>
              <a:gd name="T12" fmla="*/ 0 w 562"/>
              <a:gd name="T13" fmla="*/ 0 h 58"/>
              <a:gd name="T14" fmla="*/ 562 w 562"/>
              <a:gd name="T15" fmla="*/ 58 h 58"/>
            </a:gdLst>
            <a:ahLst/>
            <a:cxnLst>
              <a:cxn ang="T8">
                <a:pos x="T0" y="T1"/>
              </a:cxn>
              <a:cxn ang="T9">
                <a:pos x="T2" y="T3"/>
              </a:cxn>
              <a:cxn ang="T10">
                <a:pos x="T4" y="T5"/>
              </a:cxn>
              <a:cxn ang="T11">
                <a:pos x="T6" y="T7"/>
              </a:cxn>
            </a:cxnLst>
            <a:rect l="T12" t="T13" r="T14" b="T15"/>
            <a:pathLst>
              <a:path w="562" h="58">
                <a:moveTo>
                  <a:pt x="0" y="0"/>
                </a:moveTo>
                <a:lnTo>
                  <a:pt x="0" y="58"/>
                </a:lnTo>
                <a:lnTo>
                  <a:pt x="562" y="58"/>
                </a:lnTo>
                <a:lnTo>
                  <a:pt x="562" y="16"/>
                </a:lnTo>
              </a:path>
            </a:pathLst>
          </a:custGeom>
          <a:noFill/>
          <a:ln w="19050">
            <a:solidFill>
              <a:schemeClr val="tx1"/>
            </a:solidFill>
            <a:round/>
            <a:headEnd/>
            <a:tailEnd/>
          </a:ln>
        </p:spPr>
        <p:txBody>
          <a:bodyPr wrap="none" anchor="ctr"/>
          <a:lstStyle/>
          <a:p>
            <a:endParaRPr lang="en-US"/>
          </a:p>
        </p:txBody>
      </p:sp>
      <p:sp>
        <p:nvSpPr>
          <p:cNvPr id="1061" name="Freeform 62"/>
          <p:cNvSpPr>
            <a:spLocks/>
          </p:cNvSpPr>
          <p:nvPr/>
        </p:nvSpPr>
        <p:spPr bwMode="auto">
          <a:xfrm>
            <a:off x="6124575" y="5616575"/>
            <a:ext cx="892175" cy="79375"/>
          </a:xfrm>
          <a:custGeom>
            <a:avLst/>
            <a:gdLst>
              <a:gd name="T0" fmla="*/ 0 w 562"/>
              <a:gd name="T1" fmla="*/ 0 h 50"/>
              <a:gd name="T2" fmla="*/ 0 w 562"/>
              <a:gd name="T3" fmla="*/ 126007824 h 50"/>
              <a:gd name="T4" fmla="*/ 1416327594 w 562"/>
              <a:gd name="T5" fmla="*/ 126007824 h 50"/>
              <a:gd name="T6" fmla="*/ 1416327594 w 562"/>
              <a:gd name="T7" fmla="*/ 20161250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a:solidFill>
              <a:schemeClr val="tx1"/>
            </a:solidFill>
            <a:round/>
            <a:headEnd/>
            <a:tailEnd/>
          </a:ln>
        </p:spPr>
        <p:txBody>
          <a:bodyPr wrap="none" anchor="ctr"/>
          <a:lstStyle/>
          <a:p>
            <a:endParaRPr lang="en-US"/>
          </a:p>
        </p:txBody>
      </p:sp>
      <p:sp>
        <p:nvSpPr>
          <p:cNvPr id="1062" name="Freeform 63"/>
          <p:cNvSpPr>
            <a:spLocks/>
          </p:cNvSpPr>
          <p:nvPr/>
        </p:nvSpPr>
        <p:spPr bwMode="auto">
          <a:xfrm>
            <a:off x="7089775" y="5619750"/>
            <a:ext cx="869950" cy="79375"/>
          </a:xfrm>
          <a:custGeom>
            <a:avLst/>
            <a:gdLst>
              <a:gd name="T0" fmla="*/ 0 w 562"/>
              <a:gd name="T1" fmla="*/ 0 h 50"/>
              <a:gd name="T2" fmla="*/ 0 w 562"/>
              <a:gd name="T3" fmla="*/ 126007824 h 50"/>
              <a:gd name="T4" fmla="*/ 1346642155 w 562"/>
              <a:gd name="T5" fmla="*/ 126007824 h 50"/>
              <a:gd name="T6" fmla="*/ 1346642155 w 562"/>
              <a:gd name="T7" fmla="*/ 20161250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a:solidFill>
              <a:schemeClr val="tx1"/>
            </a:solidFill>
            <a:round/>
            <a:headEnd/>
            <a:tailEnd/>
          </a:ln>
        </p:spPr>
        <p:txBody>
          <a:bodyPr wrap="none" anchor="ctr"/>
          <a:lstStyle/>
          <a:p>
            <a:endParaRPr lang="en-US"/>
          </a:p>
        </p:txBody>
      </p:sp>
      <p:sp>
        <p:nvSpPr>
          <p:cNvPr id="1063" name="Freeform 64"/>
          <p:cNvSpPr>
            <a:spLocks/>
          </p:cNvSpPr>
          <p:nvPr/>
        </p:nvSpPr>
        <p:spPr bwMode="auto">
          <a:xfrm>
            <a:off x="8054975" y="5622925"/>
            <a:ext cx="869950" cy="79375"/>
          </a:xfrm>
          <a:custGeom>
            <a:avLst/>
            <a:gdLst>
              <a:gd name="T0" fmla="*/ 0 w 562"/>
              <a:gd name="T1" fmla="*/ 0 h 50"/>
              <a:gd name="T2" fmla="*/ 0 w 562"/>
              <a:gd name="T3" fmla="*/ 126007824 h 50"/>
              <a:gd name="T4" fmla="*/ 1346642155 w 562"/>
              <a:gd name="T5" fmla="*/ 126007824 h 50"/>
              <a:gd name="T6" fmla="*/ 1346642155 w 562"/>
              <a:gd name="T7" fmla="*/ 20161250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a:solidFill>
              <a:schemeClr val="tx1"/>
            </a:solidFill>
            <a:round/>
            <a:headEnd/>
            <a:tailEnd/>
          </a:ln>
        </p:spPr>
        <p:txBody>
          <a:bodyPr wrap="none" anchor="ctr"/>
          <a:lstStyle/>
          <a:p>
            <a:endParaRPr lang="en-US"/>
          </a:p>
        </p:txBody>
      </p:sp>
      <p:sp>
        <p:nvSpPr>
          <p:cNvPr id="1064" name="Text Box 65"/>
          <p:cNvSpPr txBox="1">
            <a:spLocks noChangeArrowheads="1"/>
          </p:cNvSpPr>
          <p:nvPr/>
        </p:nvSpPr>
        <p:spPr bwMode="auto">
          <a:xfrm>
            <a:off x="5360988" y="5818188"/>
            <a:ext cx="522287" cy="336550"/>
          </a:xfrm>
          <a:prstGeom prst="rect">
            <a:avLst/>
          </a:prstGeom>
          <a:noFill/>
          <a:ln w="9525">
            <a:noFill/>
            <a:miter lim="800000"/>
            <a:headEnd/>
            <a:tailEnd/>
          </a:ln>
        </p:spPr>
        <p:txBody>
          <a:bodyPr wrap="none">
            <a:spAutoFit/>
          </a:bodyPr>
          <a:lstStyle/>
          <a:p>
            <a:r>
              <a:rPr lang="en-US" sz="1600">
                <a:latin typeface="Arial" charset="0"/>
              </a:rPr>
              <a:t>223</a:t>
            </a:r>
            <a:endParaRPr lang="en-US">
              <a:latin typeface="Comic Sans MS" pitchFamily="66" charset="0"/>
            </a:endParaRPr>
          </a:p>
        </p:txBody>
      </p:sp>
      <p:sp>
        <p:nvSpPr>
          <p:cNvPr id="1065" name="Text Box 66"/>
          <p:cNvSpPr txBox="1">
            <a:spLocks noChangeArrowheads="1"/>
          </p:cNvSpPr>
          <p:nvPr/>
        </p:nvSpPr>
        <p:spPr bwMode="auto">
          <a:xfrm>
            <a:off x="6403975" y="5827713"/>
            <a:ext cx="296863" cy="336550"/>
          </a:xfrm>
          <a:prstGeom prst="rect">
            <a:avLst/>
          </a:prstGeom>
          <a:noFill/>
          <a:ln w="9525">
            <a:noFill/>
            <a:miter lim="800000"/>
            <a:headEnd/>
            <a:tailEnd/>
          </a:ln>
        </p:spPr>
        <p:txBody>
          <a:bodyPr wrap="none">
            <a:spAutoFit/>
          </a:bodyPr>
          <a:lstStyle/>
          <a:p>
            <a:r>
              <a:rPr lang="en-US" sz="1600">
                <a:latin typeface="Arial" charset="0"/>
              </a:rPr>
              <a:t>1</a:t>
            </a:r>
            <a:endParaRPr lang="en-US">
              <a:latin typeface="Comic Sans MS" pitchFamily="66" charset="0"/>
            </a:endParaRPr>
          </a:p>
        </p:txBody>
      </p:sp>
      <p:sp>
        <p:nvSpPr>
          <p:cNvPr id="1066" name="Text Box 67"/>
          <p:cNvSpPr txBox="1">
            <a:spLocks noChangeArrowheads="1"/>
          </p:cNvSpPr>
          <p:nvPr/>
        </p:nvSpPr>
        <p:spPr bwMode="auto">
          <a:xfrm>
            <a:off x="8361363" y="5827713"/>
            <a:ext cx="296862" cy="336550"/>
          </a:xfrm>
          <a:prstGeom prst="rect">
            <a:avLst/>
          </a:prstGeom>
          <a:noFill/>
          <a:ln w="9525">
            <a:noFill/>
            <a:miter lim="800000"/>
            <a:headEnd/>
            <a:tailEnd/>
          </a:ln>
        </p:spPr>
        <p:txBody>
          <a:bodyPr wrap="none">
            <a:spAutoFit/>
          </a:bodyPr>
          <a:lstStyle/>
          <a:p>
            <a:r>
              <a:rPr lang="en-US" sz="1600">
                <a:latin typeface="Arial" charset="0"/>
              </a:rPr>
              <a:t>1</a:t>
            </a:r>
            <a:endParaRPr lang="en-US">
              <a:latin typeface="Comic Sans MS" pitchFamily="66" charset="0"/>
            </a:endParaRPr>
          </a:p>
        </p:txBody>
      </p:sp>
      <p:sp>
        <p:nvSpPr>
          <p:cNvPr id="1067" name="Text Box 68"/>
          <p:cNvSpPr txBox="1">
            <a:spLocks noChangeArrowheads="1"/>
          </p:cNvSpPr>
          <p:nvPr/>
        </p:nvSpPr>
        <p:spPr bwMode="auto">
          <a:xfrm>
            <a:off x="7342188" y="5827713"/>
            <a:ext cx="296862" cy="336550"/>
          </a:xfrm>
          <a:prstGeom prst="rect">
            <a:avLst/>
          </a:prstGeom>
          <a:noFill/>
          <a:ln w="9525">
            <a:noFill/>
            <a:miter lim="800000"/>
            <a:headEnd/>
            <a:tailEnd/>
          </a:ln>
        </p:spPr>
        <p:txBody>
          <a:bodyPr wrap="none">
            <a:spAutoFit/>
          </a:bodyPr>
          <a:lstStyle/>
          <a:p>
            <a:r>
              <a:rPr lang="en-US" sz="1600">
                <a:latin typeface="Arial" charset="0"/>
              </a:rPr>
              <a:t>1</a:t>
            </a:r>
            <a:endParaRPr lang="en-US">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Freeform 2"/>
          <p:cNvSpPr>
            <a:spLocks/>
          </p:cNvSpPr>
          <p:nvPr/>
        </p:nvSpPr>
        <p:spPr bwMode="auto">
          <a:xfrm>
            <a:off x="4378325" y="1160463"/>
            <a:ext cx="1941513" cy="2049462"/>
          </a:xfrm>
          <a:custGeom>
            <a:avLst/>
            <a:gdLst>
              <a:gd name="T0" fmla="*/ 2147483647 w 1223"/>
              <a:gd name="T1" fmla="*/ 1905237733 h 1291"/>
              <a:gd name="T2" fmla="*/ 1769150231 w 1223"/>
              <a:gd name="T3" fmla="*/ 1688504431 h 1291"/>
              <a:gd name="T4" fmla="*/ 1532255180 w 1223"/>
              <a:gd name="T5" fmla="*/ 259575238 h 1291"/>
              <a:gd name="T6" fmla="*/ 844253415 w 1223"/>
              <a:gd name="T7" fmla="*/ 131048093 h 1291"/>
              <a:gd name="T8" fmla="*/ 163810976 w 1223"/>
              <a:gd name="T9" fmla="*/ 206652734 h 1291"/>
              <a:gd name="T10" fmla="*/ 103327210 w 1223"/>
              <a:gd name="T11" fmla="*/ 1370964544 h 1291"/>
              <a:gd name="T12" fmla="*/ 95765949 w 1223"/>
              <a:gd name="T13" fmla="*/ 1892636166 h 1291"/>
              <a:gd name="T14" fmla="*/ 57964404 w 1223"/>
              <a:gd name="T15" fmla="*/ 2147483647 h 1291"/>
              <a:gd name="T16" fmla="*/ 42843456 w 1223"/>
              <a:gd name="T17" fmla="*/ 2147483647 h 1291"/>
              <a:gd name="T18" fmla="*/ 322580054 w 1223"/>
              <a:gd name="T19" fmla="*/ 2147483647 h 1291"/>
              <a:gd name="T20" fmla="*/ 1517134244 w 1223"/>
              <a:gd name="T21" fmla="*/ 2147483647 h 1291"/>
              <a:gd name="T22" fmla="*/ 1728827736 w 1223"/>
              <a:gd name="T23" fmla="*/ 2147483647 h 1291"/>
              <a:gd name="T24" fmla="*/ 2147483647 w 1223"/>
              <a:gd name="T25" fmla="*/ 2147483647 h 1291"/>
              <a:gd name="T26" fmla="*/ 2147483647 w 1223"/>
              <a:gd name="T27" fmla="*/ 1905237733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CCFFFF"/>
          </a:solidFill>
          <a:ln w="9525">
            <a:noFill/>
            <a:round/>
            <a:headEnd/>
            <a:tailEnd/>
          </a:ln>
        </p:spPr>
        <p:txBody>
          <a:bodyPr wrap="none" anchor="ctr"/>
          <a:lstStyle/>
          <a:p>
            <a:endParaRPr lang="en-US"/>
          </a:p>
        </p:txBody>
      </p:sp>
      <p:sp>
        <p:nvSpPr>
          <p:cNvPr id="2058" name="Freeform 3"/>
          <p:cNvSpPr>
            <a:spLocks/>
          </p:cNvSpPr>
          <p:nvPr/>
        </p:nvSpPr>
        <p:spPr bwMode="auto">
          <a:xfrm>
            <a:off x="6894513" y="1447800"/>
            <a:ext cx="1906587" cy="1958975"/>
          </a:xfrm>
          <a:custGeom>
            <a:avLst/>
            <a:gdLst>
              <a:gd name="T0" fmla="*/ 63003095 w 1201"/>
              <a:gd name="T1" fmla="*/ 1786790074 h 1234"/>
              <a:gd name="T2" fmla="*/ 1325601698 w 1201"/>
              <a:gd name="T3" fmla="*/ 1965721891 h 1234"/>
              <a:gd name="T4" fmla="*/ 1544854351 w 1201"/>
              <a:gd name="T5" fmla="*/ 2147483647 h 1234"/>
              <a:gd name="T6" fmla="*/ 2147483647 w 1201"/>
              <a:gd name="T7" fmla="*/ 2147483647 h 1234"/>
              <a:gd name="T8" fmla="*/ 2147483647 w 1201"/>
              <a:gd name="T9" fmla="*/ 2147483647 h 1234"/>
              <a:gd name="T10" fmla="*/ 2147483647 w 1201"/>
              <a:gd name="T11" fmla="*/ 2147483647 h 1234"/>
              <a:gd name="T12" fmla="*/ 2147483647 w 1201"/>
              <a:gd name="T13" fmla="*/ 1746467590 h 1234"/>
              <a:gd name="T14" fmla="*/ 2147483647 w 1201"/>
              <a:gd name="T15" fmla="*/ 1066025275 h 1234"/>
              <a:gd name="T16" fmla="*/ 2147483647 w 1201"/>
              <a:gd name="T17" fmla="*/ 544353733 h 1234"/>
              <a:gd name="T18" fmla="*/ 2147483647 w 1201"/>
              <a:gd name="T19" fmla="*/ 83165942 h 1234"/>
              <a:gd name="T20" fmla="*/ 1628020246 w 1201"/>
              <a:gd name="T21" fmla="*/ 204131831 h 1234"/>
              <a:gd name="T22" fmla="*/ 1348282295 w 1201"/>
              <a:gd name="T23" fmla="*/ 1307961767 h 1234"/>
              <a:gd name="T24" fmla="*/ 110886850 w 1201"/>
              <a:gd name="T25" fmla="*/ 1381045475 h 1234"/>
              <a:gd name="T26" fmla="*/ 63003095 w 1201"/>
              <a:gd name="T27" fmla="*/ 1786790074 h 1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1"/>
              <a:gd name="T43" fmla="*/ 0 h 1234"/>
              <a:gd name="T44" fmla="*/ 1201 w 1201"/>
              <a:gd name="T45" fmla="*/ 1234 h 1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CCFFFF"/>
          </a:solidFill>
          <a:ln w="9525">
            <a:noFill/>
            <a:round/>
            <a:headEnd/>
            <a:tailEnd/>
          </a:ln>
        </p:spPr>
        <p:txBody>
          <a:bodyPr wrap="none" anchor="ctr"/>
          <a:lstStyle/>
          <a:p>
            <a:endParaRPr lang="en-US"/>
          </a:p>
        </p:txBody>
      </p:sp>
      <p:sp>
        <p:nvSpPr>
          <p:cNvPr id="2059" name="Freeform 4"/>
          <p:cNvSpPr>
            <a:spLocks/>
          </p:cNvSpPr>
          <p:nvPr/>
        </p:nvSpPr>
        <p:spPr bwMode="auto">
          <a:xfrm>
            <a:off x="5578475" y="2881313"/>
            <a:ext cx="2041525" cy="1979612"/>
          </a:xfrm>
          <a:custGeom>
            <a:avLst/>
            <a:gdLst>
              <a:gd name="T0" fmla="*/ 1479332348 w 1286"/>
              <a:gd name="T1" fmla="*/ 75604664 h 1247"/>
              <a:gd name="T2" fmla="*/ 1282758647 w 1286"/>
              <a:gd name="T3" fmla="*/ 1557455956 h 1247"/>
              <a:gd name="T4" fmla="*/ 194052801 w 1286"/>
              <a:gd name="T5" fmla="*/ 2147483647 h 1247"/>
              <a:gd name="T6" fmla="*/ 118446555 w 1286"/>
              <a:gd name="T7" fmla="*/ 2147483647 h 1247"/>
              <a:gd name="T8" fmla="*/ 352821840 w 1286"/>
              <a:gd name="T9" fmla="*/ 2147483647 h 1247"/>
              <a:gd name="T10" fmla="*/ 1161791193 w 1286"/>
              <a:gd name="T11" fmla="*/ 2147483647 h 1247"/>
              <a:gd name="T12" fmla="*/ 1743948257 w 1286"/>
              <a:gd name="T13" fmla="*/ 2147483647 h 1247"/>
              <a:gd name="T14" fmla="*/ 2147483647 w 1286"/>
              <a:gd name="T15" fmla="*/ 2147483647 h 1247"/>
              <a:gd name="T16" fmla="*/ 2147483647 w 1286"/>
              <a:gd name="T17" fmla="*/ 2147483647 h 1247"/>
              <a:gd name="T18" fmla="*/ 2147483647 w 1286"/>
              <a:gd name="T19" fmla="*/ 1867434578 h 1247"/>
              <a:gd name="T20" fmla="*/ 2016125028 w 1286"/>
              <a:gd name="T21" fmla="*/ 1580136554 h 1247"/>
              <a:gd name="T22" fmla="*/ 1887596315 w 1286"/>
              <a:gd name="T23" fmla="*/ 105846544 h 1247"/>
              <a:gd name="T24" fmla="*/ 1479332348 w 1286"/>
              <a:gd name="T25" fmla="*/ 75604664 h 1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6"/>
              <a:gd name="T40" fmla="*/ 0 h 1247"/>
              <a:gd name="T41" fmla="*/ 1286 w 1286"/>
              <a:gd name="T42" fmla="*/ 1247 h 1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6" h="1247">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CCFFFF"/>
          </a:solidFill>
          <a:ln w="9525">
            <a:noFill/>
            <a:round/>
            <a:headEnd/>
            <a:tailEnd/>
          </a:ln>
        </p:spPr>
        <p:txBody>
          <a:bodyPr wrap="none" anchor="ctr"/>
          <a:lstStyle/>
          <a:p>
            <a:endParaRPr lang="en-US"/>
          </a:p>
        </p:txBody>
      </p:sp>
      <p:sp>
        <p:nvSpPr>
          <p:cNvPr id="2060" name="Rectangle 5"/>
          <p:cNvSpPr>
            <a:spLocks noGrp="1" noChangeArrowheads="1"/>
          </p:cNvSpPr>
          <p:nvPr>
            <p:ph type="title"/>
          </p:nvPr>
        </p:nvSpPr>
        <p:spPr/>
        <p:txBody>
          <a:bodyPr/>
          <a:lstStyle/>
          <a:p>
            <a:pPr eaLnBrk="1" hangingPunct="1"/>
            <a:r>
              <a:rPr lang="en-US" smtClean="0"/>
              <a:t>IP Addressing</a:t>
            </a:r>
          </a:p>
        </p:txBody>
      </p:sp>
      <p:sp>
        <p:nvSpPr>
          <p:cNvPr id="2061" name="Rectangle 6"/>
          <p:cNvSpPr>
            <a:spLocks noGrp="1" noChangeArrowheads="1"/>
          </p:cNvSpPr>
          <p:nvPr>
            <p:ph type="body" sz="half" idx="1"/>
          </p:nvPr>
        </p:nvSpPr>
        <p:spPr>
          <a:xfrm>
            <a:off x="457200" y="1676400"/>
            <a:ext cx="3695700" cy="4648200"/>
          </a:xfrm>
        </p:spPr>
        <p:txBody>
          <a:bodyPr/>
          <a:lstStyle/>
          <a:p>
            <a:pPr eaLnBrk="1" hangingPunct="1">
              <a:lnSpc>
                <a:spcPct val="80000"/>
              </a:lnSpc>
            </a:pPr>
            <a:r>
              <a:rPr lang="en-US" sz="2000" smtClean="0">
                <a:solidFill>
                  <a:schemeClr val="accent2"/>
                </a:solidFill>
              </a:rPr>
              <a:t>IP address:</a:t>
            </a:r>
            <a:r>
              <a:rPr lang="en-US" sz="2000" smtClean="0"/>
              <a:t> </a:t>
            </a:r>
          </a:p>
          <a:p>
            <a:pPr lvl="1" eaLnBrk="1" hangingPunct="1">
              <a:lnSpc>
                <a:spcPct val="80000"/>
              </a:lnSpc>
            </a:pPr>
            <a:r>
              <a:rPr lang="en-US" sz="1800" smtClean="0"/>
              <a:t>network part (high order bits)</a:t>
            </a:r>
          </a:p>
          <a:p>
            <a:pPr lvl="1" eaLnBrk="1" hangingPunct="1">
              <a:lnSpc>
                <a:spcPct val="80000"/>
              </a:lnSpc>
            </a:pPr>
            <a:r>
              <a:rPr lang="en-US" sz="1800" smtClean="0"/>
              <a:t>host part (low order bits) </a:t>
            </a:r>
          </a:p>
          <a:p>
            <a:pPr eaLnBrk="1" hangingPunct="1">
              <a:lnSpc>
                <a:spcPct val="80000"/>
              </a:lnSpc>
            </a:pPr>
            <a:r>
              <a:rPr lang="en-US" sz="2000" i="1" smtClean="0">
                <a:solidFill>
                  <a:schemeClr val="accent2"/>
                </a:solidFill>
              </a:rPr>
              <a:t>What’s a network ? </a:t>
            </a:r>
            <a:r>
              <a:rPr lang="en-US" sz="2000" smtClean="0"/>
              <a:t>(</a:t>
            </a:r>
            <a:r>
              <a:rPr lang="en-US" sz="1800" smtClean="0"/>
              <a:t>from IP address perspective)</a:t>
            </a:r>
            <a:endParaRPr lang="en-US" sz="2000" smtClean="0"/>
          </a:p>
          <a:p>
            <a:pPr lvl="1" eaLnBrk="1" hangingPunct="1">
              <a:lnSpc>
                <a:spcPct val="80000"/>
              </a:lnSpc>
            </a:pPr>
            <a:r>
              <a:rPr lang="en-US" sz="1800" smtClean="0"/>
              <a:t>Interface-interface yang memiliki bagian network IP address yang sama</a:t>
            </a:r>
          </a:p>
          <a:p>
            <a:pPr lvl="1" eaLnBrk="1" hangingPunct="1">
              <a:lnSpc>
                <a:spcPct val="80000"/>
              </a:lnSpc>
            </a:pPr>
            <a:r>
              <a:rPr lang="en-US" sz="1800" smtClean="0"/>
              <a:t>Dapat saling berhubungan satu sama lain secara fisik tanpa melibatkan router</a:t>
            </a:r>
          </a:p>
        </p:txBody>
      </p:sp>
      <p:graphicFrame>
        <p:nvGraphicFramePr>
          <p:cNvPr id="2050" name="Object 7"/>
          <p:cNvGraphicFramePr>
            <a:graphicFrameLocks noChangeAspect="1"/>
          </p:cNvGraphicFramePr>
          <p:nvPr/>
        </p:nvGraphicFramePr>
        <p:xfrm>
          <a:off x="4456113" y="1265238"/>
          <a:ext cx="584200" cy="463550"/>
        </p:xfrm>
        <a:graphic>
          <a:graphicData uri="http://schemas.openxmlformats.org/presentationml/2006/ole">
            <p:oleObj spid="_x0000_s2050" name="Clip" r:id="rId4" imgW="1305000" imgH="1085760" progId="">
              <p:embed/>
            </p:oleObj>
          </a:graphicData>
        </a:graphic>
      </p:graphicFrame>
      <p:sp>
        <p:nvSpPr>
          <p:cNvPr id="2062" name="Line 8"/>
          <p:cNvSpPr>
            <a:spLocks noChangeShapeType="1"/>
          </p:cNvSpPr>
          <p:nvPr/>
        </p:nvSpPr>
        <p:spPr bwMode="auto">
          <a:xfrm>
            <a:off x="5016500" y="1638300"/>
            <a:ext cx="277813" cy="1588"/>
          </a:xfrm>
          <a:prstGeom prst="line">
            <a:avLst/>
          </a:prstGeom>
          <a:noFill/>
          <a:ln w="19050">
            <a:solidFill>
              <a:schemeClr val="tx1"/>
            </a:solidFill>
            <a:round/>
            <a:headEnd/>
            <a:tailEnd/>
          </a:ln>
        </p:spPr>
        <p:txBody>
          <a:bodyPr wrap="none" anchor="ctr"/>
          <a:lstStyle/>
          <a:p>
            <a:endParaRPr lang="en-US"/>
          </a:p>
        </p:txBody>
      </p:sp>
      <p:sp>
        <p:nvSpPr>
          <p:cNvPr id="2063" name="Line 9"/>
          <p:cNvSpPr>
            <a:spLocks noChangeShapeType="1"/>
          </p:cNvSpPr>
          <p:nvPr/>
        </p:nvSpPr>
        <p:spPr bwMode="auto">
          <a:xfrm flipH="1">
            <a:off x="5307013" y="1624013"/>
            <a:ext cx="0" cy="1290637"/>
          </a:xfrm>
          <a:prstGeom prst="line">
            <a:avLst/>
          </a:prstGeom>
          <a:noFill/>
          <a:ln w="19050">
            <a:solidFill>
              <a:schemeClr val="tx1"/>
            </a:solidFill>
            <a:round/>
            <a:headEnd/>
            <a:tailEnd/>
          </a:ln>
        </p:spPr>
        <p:txBody>
          <a:bodyPr wrap="none" anchor="ctr"/>
          <a:lstStyle/>
          <a:p>
            <a:endParaRPr lang="en-US"/>
          </a:p>
        </p:txBody>
      </p:sp>
      <p:sp>
        <p:nvSpPr>
          <p:cNvPr id="2064" name="Line 10"/>
          <p:cNvSpPr>
            <a:spLocks noChangeShapeType="1"/>
          </p:cNvSpPr>
          <p:nvPr/>
        </p:nvSpPr>
        <p:spPr bwMode="auto">
          <a:xfrm flipV="1">
            <a:off x="5016500" y="2282825"/>
            <a:ext cx="277813" cy="3175"/>
          </a:xfrm>
          <a:prstGeom prst="line">
            <a:avLst/>
          </a:prstGeom>
          <a:noFill/>
          <a:ln w="19050">
            <a:solidFill>
              <a:schemeClr val="tx1"/>
            </a:solidFill>
            <a:round/>
            <a:headEnd/>
            <a:tailEnd/>
          </a:ln>
        </p:spPr>
        <p:txBody>
          <a:bodyPr wrap="none" anchor="ctr"/>
          <a:lstStyle/>
          <a:p>
            <a:endParaRPr lang="en-US"/>
          </a:p>
        </p:txBody>
      </p:sp>
      <p:sp>
        <p:nvSpPr>
          <p:cNvPr id="2065" name="Line 11"/>
          <p:cNvSpPr>
            <a:spLocks noChangeShapeType="1"/>
          </p:cNvSpPr>
          <p:nvPr/>
        </p:nvSpPr>
        <p:spPr bwMode="auto">
          <a:xfrm>
            <a:off x="5026025" y="2909888"/>
            <a:ext cx="273050" cy="1587"/>
          </a:xfrm>
          <a:prstGeom prst="line">
            <a:avLst/>
          </a:prstGeom>
          <a:noFill/>
          <a:ln w="19050">
            <a:solidFill>
              <a:schemeClr val="tx1"/>
            </a:solidFill>
            <a:round/>
            <a:headEnd/>
            <a:tailEnd/>
          </a:ln>
        </p:spPr>
        <p:txBody>
          <a:bodyPr wrap="none" anchor="ctr"/>
          <a:lstStyle/>
          <a:p>
            <a:endParaRPr lang="en-US"/>
          </a:p>
        </p:txBody>
      </p:sp>
      <p:graphicFrame>
        <p:nvGraphicFramePr>
          <p:cNvPr id="2051" name="Object 12"/>
          <p:cNvGraphicFramePr>
            <a:graphicFrameLocks noChangeAspect="1"/>
          </p:cNvGraphicFramePr>
          <p:nvPr/>
        </p:nvGraphicFramePr>
        <p:xfrm>
          <a:off x="4456113" y="1931988"/>
          <a:ext cx="584200" cy="463550"/>
        </p:xfrm>
        <a:graphic>
          <a:graphicData uri="http://schemas.openxmlformats.org/presentationml/2006/ole">
            <p:oleObj spid="_x0000_s2051" name="Clip" r:id="rId5" imgW="1305000" imgH="1085760" progId="">
              <p:embed/>
            </p:oleObj>
          </a:graphicData>
        </a:graphic>
      </p:graphicFrame>
      <p:graphicFrame>
        <p:nvGraphicFramePr>
          <p:cNvPr id="2052" name="Object 13"/>
          <p:cNvGraphicFramePr>
            <a:graphicFrameLocks noChangeAspect="1"/>
          </p:cNvGraphicFramePr>
          <p:nvPr/>
        </p:nvGraphicFramePr>
        <p:xfrm>
          <a:off x="4456113" y="2541588"/>
          <a:ext cx="584200" cy="463550"/>
        </p:xfrm>
        <a:graphic>
          <a:graphicData uri="http://schemas.openxmlformats.org/presentationml/2006/ole">
            <p:oleObj spid="_x0000_s2052" name="Clip" r:id="rId6" imgW="1305000" imgH="1085760" progId="">
              <p:embed/>
            </p:oleObj>
          </a:graphicData>
        </a:graphic>
      </p:graphicFrame>
      <p:sp>
        <p:nvSpPr>
          <p:cNvPr id="2066" name="Line 14"/>
          <p:cNvSpPr>
            <a:spLocks noChangeShapeType="1"/>
          </p:cNvSpPr>
          <p:nvPr/>
        </p:nvSpPr>
        <p:spPr bwMode="auto">
          <a:xfrm>
            <a:off x="5307013" y="2481263"/>
            <a:ext cx="1035050" cy="6350"/>
          </a:xfrm>
          <a:prstGeom prst="line">
            <a:avLst/>
          </a:prstGeom>
          <a:noFill/>
          <a:ln w="19050">
            <a:solidFill>
              <a:schemeClr val="tx1"/>
            </a:solidFill>
            <a:round/>
            <a:headEnd/>
            <a:tailEnd/>
          </a:ln>
        </p:spPr>
        <p:txBody>
          <a:bodyPr wrap="none" anchor="ctr"/>
          <a:lstStyle/>
          <a:p>
            <a:endParaRPr lang="en-US"/>
          </a:p>
        </p:txBody>
      </p:sp>
      <p:grpSp>
        <p:nvGrpSpPr>
          <p:cNvPr id="2067" name="Group 15"/>
          <p:cNvGrpSpPr>
            <a:grpSpLocks/>
          </p:cNvGrpSpPr>
          <p:nvPr/>
        </p:nvGrpSpPr>
        <p:grpSpPr bwMode="auto">
          <a:xfrm>
            <a:off x="6249988" y="2446338"/>
            <a:ext cx="711200" cy="381000"/>
            <a:chOff x="3600" y="219"/>
            <a:chExt cx="360" cy="175"/>
          </a:xfrm>
        </p:grpSpPr>
        <p:sp>
          <p:nvSpPr>
            <p:cNvPr id="2093" name="Oval 1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94" name="Line 1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2095" name="Line 1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2096" name="Rectangle 1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2097" name="Oval 2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098" name="Group 21"/>
            <p:cNvGrpSpPr>
              <a:grpSpLocks/>
            </p:cNvGrpSpPr>
            <p:nvPr/>
          </p:nvGrpSpPr>
          <p:grpSpPr bwMode="auto">
            <a:xfrm>
              <a:off x="3686" y="244"/>
              <a:ext cx="177" cy="66"/>
              <a:chOff x="2848" y="848"/>
              <a:chExt cx="140" cy="98"/>
            </a:xfrm>
          </p:grpSpPr>
          <p:sp>
            <p:nvSpPr>
              <p:cNvPr id="2103" name="Line 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104" name="Line 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105" name="Line 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099" name="Group 25"/>
            <p:cNvGrpSpPr>
              <a:grpSpLocks/>
            </p:cNvGrpSpPr>
            <p:nvPr/>
          </p:nvGrpSpPr>
          <p:grpSpPr bwMode="auto">
            <a:xfrm flipV="1">
              <a:off x="3686" y="243"/>
              <a:ext cx="177" cy="66"/>
              <a:chOff x="2848" y="848"/>
              <a:chExt cx="140" cy="98"/>
            </a:xfrm>
          </p:grpSpPr>
          <p:sp>
            <p:nvSpPr>
              <p:cNvPr id="2100" name="Line 2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101" name="Line 2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102" name="Line 2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068" name="Text Box 29"/>
          <p:cNvSpPr txBox="1">
            <a:spLocks noChangeArrowheads="1"/>
          </p:cNvSpPr>
          <p:nvPr/>
        </p:nvSpPr>
        <p:spPr bwMode="auto">
          <a:xfrm>
            <a:off x="4975225" y="1312863"/>
            <a:ext cx="1031875" cy="336550"/>
          </a:xfrm>
          <a:prstGeom prst="rect">
            <a:avLst/>
          </a:prstGeom>
          <a:noFill/>
          <a:ln w="9525">
            <a:noFill/>
            <a:miter lim="800000"/>
            <a:headEnd/>
            <a:tailEnd/>
          </a:ln>
        </p:spPr>
        <p:txBody>
          <a:bodyPr wrap="none">
            <a:spAutoFit/>
          </a:bodyPr>
          <a:lstStyle/>
          <a:p>
            <a:r>
              <a:rPr lang="en-US" sz="1600">
                <a:latin typeface="Arial" charset="0"/>
              </a:rPr>
              <a:t>223.1.1.1</a:t>
            </a:r>
            <a:endParaRPr lang="en-US">
              <a:latin typeface="Comic Sans MS" pitchFamily="66" charset="0"/>
            </a:endParaRPr>
          </a:p>
        </p:txBody>
      </p:sp>
      <p:sp>
        <p:nvSpPr>
          <p:cNvPr id="2069" name="Rectangle 30"/>
          <p:cNvSpPr>
            <a:spLocks noChangeArrowheads="1"/>
          </p:cNvSpPr>
          <p:nvPr/>
        </p:nvSpPr>
        <p:spPr bwMode="auto">
          <a:xfrm>
            <a:off x="5062538" y="2033588"/>
            <a:ext cx="309562" cy="180975"/>
          </a:xfrm>
          <a:prstGeom prst="rect">
            <a:avLst/>
          </a:prstGeom>
          <a:solidFill>
            <a:srgbClr val="CCFFFF"/>
          </a:solidFill>
          <a:ln w="9525">
            <a:noFill/>
            <a:miter lim="800000"/>
            <a:headEnd/>
            <a:tailEnd/>
          </a:ln>
        </p:spPr>
        <p:txBody>
          <a:bodyPr wrap="none" anchor="ctr"/>
          <a:lstStyle/>
          <a:p>
            <a:endParaRPr lang="en-US"/>
          </a:p>
        </p:txBody>
      </p:sp>
      <p:sp>
        <p:nvSpPr>
          <p:cNvPr id="2070" name="Text Box 31"/>
          <p:cNvSpPr txBox="1">
            <a:spLocks noChangeArrowheads="1"/>
          </p:cNvSpPr>
          <p:nvPr/>
        </p:nvSpPr>
        <p:spPr bwMode="auto">
          <a:xfrm>
            <a:off x="4989513" y="1941513"/>
            <a:ext cx="1031875" cy="336550"/>
          </a:xfrm>
          <a:prstGeom prst="rect">
            <a:avLst/>
          </a:prstGeom>
          <a:noFill/>
          <a:ln w="9525">
            <a:noFill/>
            <a:miter lim="800000"/>
            <a:headEnd/>
            <a:tailEnd/>
          </a:ln>
        </p:spPr>
        <p:txBody>
          <a:bodyPr wrap="none">
            <a:spAutoFit/>
          </a:bodyPr>
          <a:lstStyle/>
          <a:p>
            <a:r>
              <a:rPr lang="en-US" sz="1600">
                <a:latin typeface="Arial" charset="0"/>
              </a:rPr>
              <a:t>223.1.1.2</a:t>
            </a:r>
            <a:endParaRPr lang="en-US">
              <a:latin typeface="Comic Sans MS" pitchFamily="66" charset="0"/>
            </a:endParaRPr>
          </a:p>
        </p:txBody>
      </p:sp>
      <p:sp>
        <p:nvSpPr>
          <p:cNvPr id="2071" name="Text Box 32"/>
          <p:cNvSpPr txBox="1">
            <a:spLocks noChangeArrowheads="1"/>
          </p:cNvSpPr>
          <p:nvPr/>
        </p:nvSpPr>
        <p:spPr bwMode="auto">
          <a:xfrm>
            <a:off x="4860925" y="2894013"/>
            <a:ext cx="1031875" cy="336550"/>
          </a:xfrm>
          <a:prstGeom prst="rect">
            <a:avLst/>
          </a:prstGeom>
          <a:noFill/>
          <a:ln w="9525">
            <a:noFill/>
            <a:miter lim="800000"/>
            <a:headEnd/>
            <a:tailEnd/>
          </a:ln>
        </p:spPr>
        <p:txBody>
          <a:bodyPr wrap="none">
            <a:spAutoFit/>
          </a:bodyPr>
          <a:lstStyle/>
          <a:p>
            <a:r>
              <a:rPr lang="en-US" sz="1600">
                <a:latin typeface="Arial" charset="0"/>
              </a:rPr>
              <a:t>223.1.1.3</a:t>
            </a:r>
            <a:endParaRPr lang="en-US">
              <a:latin typeface="Comic Sans MS" pitchFamily="66" charset="0"/>
            </a:endParaRPr>
          </a:p>
        </p:txBody>
      </p:sp>
      <p:sp>
        <p:nvSpPr>
          <p:cNvPr id="2072" name="Text Box 33"/>
          <p:cNvSpPr txBox="1">
            <a:spLocks noChangeArrowheads="1"/>
          </p:cNvSpPr>
          <p:nvPr/>
        </p:nvSpPr>
        <p:spPr bwMode="auto">
          <a:xfrm>
            <a:off x="5651500" y="2222500"/>
            <a:ext cx="1031875" cy="336550"/>
          </a:xfrm>
          <a:prstGeom prst="rect">
            <a:avLst/>
          </a:prstGeom>
          <a:noFill/>
          <a:ln w="9525">
            <a:noFill/>
            <a:miter lim="800000"/>
            <a:headEnd/>
            <a:tailEnd/>
          </a:ln>
        </p:spPr>
        <p:txBody>
          <a:bodyPr wrap="none">
            <a:spAutoFit/>
          </a:bodyPr>
          <a:lstStyle/>
          <a:p>
            <a:r>
              <a:rPr lang="en-US" sz="1600">
                <a:latin typeface="Arial" charset="0"/>
              </a:rPr>
              <a:t>223.1.1.4</a:t>
            </a:r>
            <a:endParaRPr lang="en-US">
              <a:latin typeface="Comic Sans MS" pitchFamily="66" charset="0"/>
            </a:endParaRPr>
          </a:p>
        </p:txBody>
      </p:sp>
      <p:sp>
        <p:nvSpPr>
          <p:cNvPr id="2073" name="Line 34"/>
          <p:cNvSpPr>
            <a:spLocks noChangeShapeType="1"/>
          </p:cNvSpPr>
          <p:nvPr/>
        </p:nvSpPr>
        <p:spPr bwMode="auto">
          <a:xfrm>
            <a:off x="6854825" y="2490788"/>
            <a:ext cx="1016000" cy="1587"/>
          </a:xfrm>
          <a:prstGeom prst="line">
            <a:avLst/>
          </a:prstGeom>
          <a:noFill/>
          <a:ln w="19050">
            <a:solidFill>
              <a:schemeClr val="tx1"/>
            </a:solidFill>
            <a:round/>
            <a:headEnd/>
            <a:tailEnd/>
          </a:ln>
        </p:spPr>
        <p:txBody>
          <a:bodyPr wrap="none" anchor="ctr"/>
          <a:lstStyle/>
          <a:p>
            <a:endParaRPr lang="en-US"/>
          </a:p>
        </p:txBody>
      </p:sp>
      <p:sp>
        <p:nvSpPr>
          <p:cNvPr id="2074" name="Text Box 35"/>
          <p:cNvSpPr txBox="1">
            <a:spLocks noChangeArrowheads="1"/>
          </p:cNvSpPr>
          <p:nvPr/>
        </p:nvSpPr>
        <p:spPr bwMode="auto">
          <a:xfrm>
            <a:off x="6727825" y="2212975"/>
            <a:ext cx="1031875" cy="336550"/>
          </a:xfrm>
          <a:prstGeom prst="rect">
            <a:avLst/>
          </a:prstGeom>
          <a:noFill/>
          <a:ln w="9525">
            <a:noFill/>
            <a:miter lim="800000"/>
            <a:headEnd/>
            <a:tailEnd/>
          </a:ln>
        </p:spPr>
        <p:txBody>
          <a:bodyPr wrap="none">
            <a:spAutoFit/>
          </a:bodyPr>
          <a:lstStyle/>
          <a:p>
            <a:r>
              <a:rPr lang="en-US" sz="1600">
                <a:latin typeface="Arial" charset="0"/>
              </a:rPr>
              <a:t>223.1.2.9</a:t>
            </a:r>
            <a:endParaRPr lang="en-US">
              <a:latin typeface="Comic Sans MS" pitchFamily="66" charset="0"/>
            </a:endParaRPr>
          </a:p>
        </p:txBody>
      </p:sp>
      <p:sp>
        <p:nvSpPr>
          <p:cNvPr id="2075" name="Line 36"/>
          <p:cNvSpPr>
            <a:spLocks noChangeShapeType="1"/>
          </p:cNvSpPr>
          <p:nvPr/>
        </p:nvSpPr>
        <p:spPr bwMode="auto">
          <a:xfrm flipH="1">
            <a:off x="7878763" y="1795463"/>
            <a:ext cx="0" cy="1290637"/>
          </a:xfrm>
          <a:prstGeom prst="line">
            <a:avLst/>
          </a:prstGeom>
          <a:noFill/>
          <a:ln w="19050">
            <a:solidFill>
              <a:schemeClr val="tx1"/>
            </a:solidFill>
            <a:round/>
            <a:headEnd/>
            <a:tailEnd/>
          </a:ln>
        </p:spPr>
        <p:txBody>
          <a:bodyPr wrap="none" anchor="ctr"/>
          <a:lstStyle/>
          <a:p>
            <a:endParaRPr lang="en-US"/>
          </a:p>
        </p:txBody>
      </p:sp>
      <p:graphicFrame>
        <p:nvGraphicFramePr>
          <p:cNvPr id="2053" name="Object 37"/>
          <p:cNvGraphicFramePr>
            <a:graphicFrameLocks noChangeAspect="1"/>
          </p:cNvGraphicFramePr>
          <p:nvPr/>
        </p:nvGraphicFramePr>
        <p:xfrm>
          <a:off x="8056563" y="1503363"/>
          <a:ext cx="584200" cy="463550"/>
        </p:xfrm>
        <a:graphic>
          <a:graphicData uri="http://schemas.openxmlformats.org/presentationml/2006/ole">
            <p:oleObj spid="_x0000_s2053" name="Clip" r:id="rId7" imgW="1305000" imgH="1085760" progId="">
              <p:embed/>
            </p:oleObj>
          </a:graphicData>
        </a:graphic>
      </p:graphicFrame>
      <p:sp>
        <p:nvSpPr>
          <p:cNvPr id="2076" name="Line 38"/>
          <p:cNvSpPr>
            <a:spLocks noChangeShapeType="1"/>
          </p:cNvSpPr>
          <p:nvPr/>
        </p:nvSpPr>
        <p:spPr bwMode="auto">
          <a:xfrm>
            <a:off x="7878763" y="1800225"/>
            <a:ext cx="234950" cy="6350"/>
          </a:xfrm>
          <a:prstGeom prst="line">
            <a:avLst/>
          </a:prstGeom>
          <a:noFill/>
          <a:ln w="19050">
            <a:solidFill>
              <a:schemeClr val="tx1"/>
            </a:solidFill>
            <a:round/>
            <a:headEnd/>
            <a:tailEnd/>
          </a:ln>
        </p:spPr>
        <p:txBody>
          <a:bodyPr wrap="none" anchor="ctr"/>
          <a:lstStyle/>
          <a:p>
            <a:endParaRPr lang="en-US"/>
          </a:p>
        </p:txBody>
      </p:sp>
      <p:graphicFrame>
        <p:nvGraphicFramePr>
          <p:cNvPr id="2054" name="Object 39"/>
          <p:cNvGraphicFramePr>
            <a:graphicFrameLocks noChangeAspect="1"/>
          </p:cNvGraphicFramePr>
          <p:nvPr/>
        </p:nvGraphicFramePr>
        <p:xfrm>
          <a:off x="8061325" y="2884488"/>
          <a:ext cx="584200" cy="463550"/>
        </p:xfrm>
        <a:graphic>
          <a:graphicData uri="http://schemas.openxmlformats.org/presentationml/2006/ole">
            <p:oleObj spid="_x0000_s2054" name="Clip" r:id="rId8" imgW="1305000" imgH="1085760" progId="">
              <p:embed/>
            </p:oleObj>
          </a:graphicData>
        </a:graphic>
      </p:graphicFrame>
      <p:sp>
        <p:nvSpPr>
          <p:cNvPr id="2077" name="Line 40"/>
          <p:cNvSpPr>
            <a:spLocks noChangeShapeType="1"/>
          </p:cNvSpPr>
          <p:nvPr/>
        </p:nvSpPr>
        <p:spPr bwMode="auto">
          <a:xfrm>
            <a:off x="7878763" y="3071813"/>
            <a:ext cx="234950" cy="6350"/>
          </a:xfrm>
          <a:prstGeom prst="line">
            <a:avLst/>
          </a:prstGeom>
          <a:noFill/>
          <a:ln w="19050">
            <a:solidFill>
              <a:schemeClr val="tx1"/>
            </a:solidFill>
            <a:round/>
            <a:headEnd/>
            <a:tailEnd/>
          </a:ln>
        </p:spPr>
        <p:txBody>
          <a:bodyPr wrap="none" anchor="ctr"/>
          <a:lstStyle/>
          <a:p>
            <a:endParaRPr lang="en-US"/>
          </a:p>
        </p:txBody>
      </p:sp>
      <p:sp>
        <p:nvSpPr>
          <p:cNvPr id="2078" name="Rectangle 41"/>
          <p:cNvSpPr>
            <a:spLocks noChangeArrowheads="1"/>
          </p:cNvSpPr>
          <p:nvPr/>
        </p:nvSpPr>
        <p:spPr bwMode="auto">
          <a:xfrm>
            <a:off x="7824788" y="2819400"/>
            <a:ext cx="171450" cy="180975"/>
          </a:xfrm>
          <a:prstGeom prst="rect">
            <a:avLst/>
          </a:prstGeom>
          <a:solidFill>
            <a:srgbClr val="CCFFFF"/>
          </a:solidFill>
          <a:ln w="9525">
            <a:noFill/>
            <a:miter lim="800000"/>
            <a:headEnd/>
            <a:tailEnd/>
          </a:ln>
        </p:spPr>
        <p:txBody>
          <a:bodyPr wrap="none" anchor="ctr"/>
          <a:lstStyle/>
          <a:p>
            <a:endParaRPr lang="en-US"/>
          </a:p>
        </p:txBody>
      </p:sp>
      <p:sp>
        <p:nvSpPr>
          <p:cNvPr id="2079" name="Text Box 42"/>
          <p:cNvSpPr txBox="1">
            <a:spLocks noChangeArrowheads="1"/>
          </p:cNvSpPr>
          <p:nvPr/>
        </p:nvSpPr>
        <p:spPr bwMode="auto">
          <a:xfrm>
            <a:off x="7213600" y="2732088"/>
            <a:ext cx="1031875" cy="336550"/>
          </a:xfrm>
          <a:prstGeom prst="rect">
            <a:avLst/>
          </a:prstGeom>
          <a:noFill/>
          <a:ln w="9525">
            <a:noFill/>
            <a:miter lim="800000"/>
            <a:headEnd/>
            <a:tailEnd/>
          </a:ln>
        </p:spPr>
        <p:txBody>
          <a:bodyPr wrap="none">
            <a:spAutoFit/>
          </a:bodyPr>
          <a:lstStyle/>
          <a:p>
            <a:r>
              <a:rPr lang="en-US" sz="1600">
                <a:latin typeface="Arial" charset="0"/>
              </a:rPr>
              <a:t>223.1.2.2</a:t>
            </a:r>
            <a:endParaRPr lang="en-US">
              <a:latin typeface="Comic Sans MS" pitchFamily="66" charset="0"/>
            </a:endParaRPr>
          </a:p>
        </p:txBody>
      </p:sp>
      <p:sp>
        <p:nvSpPr>
          <p:cNvPr id="2080" name="Rectangle 43"/>
          <p:cNvSpPr>
            <a:spLocks noChangeArrowheads="1"/>
          </p:cNvSpPr>
          <p:nvPr/>
        </p:nvSpPr>
        <p:spPr bwMode="auto">
          <a:xfrm>
            <a:off x="7839075" y="1847850"/>
            <a:ext cx="247650" cy="180975"/>
          </a:xfrm>
          <a:prstGeom prst="rect">
            <a:avLst/>
          </a:prstGeom>
          <a:solidFill>
            <a:srgbClr val="CCFFFF"/>
          </a:solidFill>
          <a:ln w="9525">
            <a:noFill/>
            <a:miter lim="800000"/>
            <a:headEnd/>
            <a:tailEnd/>
          </a:ln>
        </p:spPr>
        <p:txBody>
          <a:bodyPr wrap="none" anchor="ctr"/>
          <a:lstStyle/>
          <a:p>
            <a:endParaRPr lang="en-US"/>
          </a:p>
        </p:txBody>
      </p:sp>
      <p:sp>
        <p:nvSpPr>
          <p:cNvPr id="2081" name="Text Box 44"/>
          <p:cNvSpPr txBox="1">
            <a:spLocks noChangeArrowheads="1"/>
          </p:cNvSpPr>
          <p:nvPr/>
        </p:nvSpPr>
        <p:spPr bwMode="auto">
          <a:xfrm>
            <a:off x="7061200" y="1751013"/>
            <a:ext cx="1031875" cy="336550"/>
          </a:xfrm>
          <a:prstGeom prst="rect">
            <a:avLst/>
          </a:prstGeom>
          <a:noFill/>
          <a:ln w="9525">
            <a:noFill/>
            <a:miter lim="800000"/>
            <a:headEnd/>
            <a:tailEnd/>
          </a:ln>
        </p:spPr>
        <p:txBody>
          <a:bodyPr wrap="none">
            <a:spAutoFit/>
          </a:bodyPr>
          <a:lstStyle/>
          <a:p>
            <a:r>
              <a:rPr lang="en-US" sz="1600">
                <a:latin typeface="Arial" charset="0"/>
              </a:rPr>
              <a:t>223.1.2.1</a:t>
            </a:r>
            <a:endParaRPr lang="en-US">
              <a:latin typeface="Comic Sans MS" pitchFamily="66" charset="0"/>
            </a:endParaRPr>
          </a:p>
        </p:txBody>
      </p:sp>
      <p:sp>
        <p:nvSpPr>
          <p:cNvPr id="2082" name="Line 45"/>
          <p:cNvSpPr>
            <a:spLocks noChangeShapeType="1"/>
          </p:cNvSpPr>
          <p:nvPr/>
        </p:nvSpPr>
        <p:spPr bwMode="auto">
          <a:xfrm flipH="1">
            <a:off x="6616700" y="2828925"/>
            <a:ext cx="0" cy="1290638"/>
          </a:xfrm>
          <a:prstGeom prst="line">
            <a:avLst/>
          </a:prstGeom>
          <a:noFill/>
          <a:ln w="19050">
            <a:solidFill>
              <a:schemeClr val="tx1"/>
            </a:solidFill>
            <a:round/>
            <a:headEnd/>
            <a:tailEnd/>
          </a:ln>
        </p:spPr>
        <p:txBody>
          <a:bodyPr wrap="none" anchor="ctr"/>
          <a:lstStyle/>
          <a:p>
            <a:endParaRPr lang="en-US"/>
          </a:p>
        </p:txBody>
      </p:sp>
      <p:sp>
        <p:nvSpPr>
          <p:cNvPr id="2083" name="Line 46"/>
          <p:cNvSpPr>
            <a:spLocks noChangeShapeType="1"/>
          </p:cNvSpPr>
          <p:nvPr/>
        </p:nvSpPr>
        <p:spPr bwMode="auto">
          <a:xfrm flipH="1">
            <a:off x="6007100" y="4110038"/>
            <a:ext cx="1185863" cy="0"/>
          </a:xfrm>
          <a:prstGeom prst="line">
            <a:avLst/>
          </a:prstGeom>
          <a:noFill/>
          <a:ln w="19050">
            <a:solidFill>
              <a:schemeClr val="tx1"/>
            </a:solidFill>
            <a:round/>
            <a:headEnd/>
            <a:tailEnd/>
          </a:ln>
        </p:spPr>
        <p:txBody>
          <a:bodyPr wrap="none" anchor="ctr"/>
          <a:lstStyle/>
          <a:p>
            <a:endParaRPr lang="en-US"/>
          </a:p>
        </p:txBody>
      </p:sp>
      <p:sp>
        <p:nvSpPr>
          <p:cNvPr id="2084" name="Line 47"/>
          <p:cNvSpPr>
            <a:spLocks noChangeShapeType="1"/>
          </p:cNvSpPr>
          <p:nvPr/>
        </p:nvSpPr>
        <p:spPr bwMode="auto">
          <a:xfrm flipH="1" flipV="1">
            <a:off x="6003925" y="4102100"/>
            <a:ext cx="3175" cy="241300"/>
          </a:xfrm>
          <a:prstGeom prst="line">
            <a:avLst/>
          </a:prstGeom>
          <a:noFill/>
          <a:ln w="19050">
            <a:solidFill>
              <a:schemeClr val="tx1"/>
            </a:solidFill>
            <a:round/>
            <a:headEnd/>
            <a:tailEnd/>
          </a:ln>
        </p:spPr>
        <p:txBody>
          <a:bodyPr wrap="none" anchor="ctr"/>
          <a:lstStyle/>
          <a:p>
            <a:endParaRPr lang="en-US"/>
          </a:p>
        </p:txBody>
      </p:sp>
      <p:sp>
        <p:nvSpPr>
          <p:cNvPr id="2085" name="Line 48"/>
          <p:cNvSpPr>
            <a:spLocks noChangeShapeType="1"/>
          </p:cNvSpPr>
          <p:nvPr/>
        </p:nvSpPr>
        <p:spPr bwMode="auto">
          <a:xfrm flipH="1" flipV="1">
            <a:off x="7180263" y="4106863"/>
            <a:ext cx="3175" cy="241300"/>
          </a:xfrm>
          <a:prstGeom prst="line">
            <a:avLst/>
          </a:prstGeom>
          <a:noFill/>
          <a:ln w="19050">
            <a:solidFill>
              <a:schemeClr val="tx1"/>
            </a:solidFill>
            <a:round/>
            <a:headEnd/>
            <a:tailEnd/>
          </a:ln>
        </p:spPr>
        <p:txBody>
          <a:bodyPr wrap="none" anchor="ctr"/>
          <a:lstStyle/>
          <a:p>
            <a:endParaRPr lang="en-US"/>
          </a:p>
        </p:txBody>
      </p:sp>
      <p:graphicFrame>
        <p:nvGraphicFramePr>
          <p:cNvPr id="2055" name="Object 49"/>
          <p:cNvGraphicFramePr>
            <a:graphicFrameLocks noChangeAspect="1"/>
          </p:cNvGraphicFramePr>
          <p:nvPr/>
        </p:nvGraphicFramePr>
        <p:xfrm>
          <a:off x="6965950" y="4265613"/>
          <a:ext cx="584200" cy="463550"/>
        </p:xfrm>
        <a:graphic>
          <a:graphicData uri="http://schemas.openxmlformats.org/presentationml/2006/ole">
            <p:oleObj spid="_x0000_s2055" name="Clip" r:id="rId9" imgW="1305000" imgH="1085760" progId="">
              <p:embed/>
            </p:oleObj>
          </a:graphicData>
        </a:graphic>
      </p:graphicFrame>
      <p:graphicFrame>
        <p:nvGraphicFramePr>
          <p:cNvPr id="2056" name="Object 50"/>
          <p:cNvGraphicFramePr>
            <a:graphicFrameLocks noChangeAspect="1"/>
          </p:cNvGraphicFramePr>
          <p:nvPr/>
        </p:nvGraphicFramePr>
        <p:xfrm>
          <a:off x="5708650" y="4279900"/>
          <a:ext cx="584200" cy="463550"/>
        </p:xfrm>
        <a:graphic>
          <a:graphicData uri="http://schemas.openxmlformats.org/presentationml/2006/ole">
            <p:oleObj spid="_x0000_s2056" name="Clip" r:id="rId10" imgW="1305000" imgH="1085760" progId="">
              <p:embed/>
            </p:oleObj>
          </a:graphicData>
        </a:graphic>
      </p:graphicFrame>
      <p:sp>
        <p:nvSpPr>
          <p:cNvPr id="2086" name="Text Box 51"/>
          <p:cNvSpPr txBox="1">
            <a:spLocks noChangeArrowheads="1"/>
          </p:cNvSpPr>
          <p:nvPr/>
        </p:nvSpPr>
        <p:spPr bwMode="auto">
          <a:xfrm>
            <a:off x="7185025" y="3956050"/>
            <a:ext cx="1031875" cy="336550"/>
          </a:xfrm>
          <a:prstGeom prst="rect">
            <a:avLst/>
          </a:prstGeom>
          <a:noFill/>
          <a:ln w="9525">
            <a:noFill/>
            <a:miter lim="800000"/>
            <a:headEnd/>
            <a:tailEnd/>
          </a:ln>
        </p:spPr>
        <p:txBody>
          <a:bodyPr wrap="none">
            <a:spAutoFit/>
          </a:bodyPr>
          <a:lstStyle/>
          <a:p>
            <a:r>
              <a:rPr lang="en-US" sz="1600">
                <a:latin typeface="Arial" charset="0"/>
              </a:rPr>
              <a:t>223.1.3.2</a:t>
            </a:r>
            <a:endParaRPr lang="en-US">
              <a:latin typeface="Comic Sans MS" pitchFamily="66" charset="0"/>
            </a:endParaRPr>
          </a:p>
        </p:txBody>
      </p:sp>
      <p:sp>
        <p:nvSpPr>
          <p:cNvPr id="2087" name="Text Box 53"/>
          <p:cNvSpPr txBox="1">
            <a:spLocks noChangeArrowheads="1"/>
          </p:cNvSpPr>
          <p:nvPr/>
        </p:nvSpPr>
        <p:spPr bwMode="auto">
          <a:xfrm>
            <a:off x="5008563" y="3994150"/>
            <a:ext cx="1031875" cy="336550"/>
          </a:xfrm>
          <a:prstGeom prst="rect">
            <a:avLst/>
          </a:prstGeom>
          <a:noFill/>
          <a:ln w="9525">
            <a:noFill/>
            <a:miter lim="800000"/>
            <a:headEnd/>
            <a:tailEnd/>
          </a:ln>
        </p:spPr>
        <p:txBody>
          <a:bodyPr wrap="none">
            <a:spAutoFit/>
          </a:bodyPr>
          <a:lstStyle/>
          <a:p>
            <a:r>
              <a:rPr lang="en-US" sz="1600">
                <a:latin typeface="Arial" charset="0"/>
              </a:rPr>
              <a:t>223.1.3.1</a:t>
            </a:r>
            <a:endParaRPr lang="en-US">
              <a:latin typeface="Comic Sans MS" pitchFamily="66" charset="0"/>
            </a:endParaRPr>
          </a:p>
        </p:txBody>
      </p:sp>
      <p:sp>
        <p:nvSpPr>
          <p:cNvPr id="2088" name="Rectangle 54"/>
          <p:cNvSpPr>
            <a:spLocks noChangeArrowheads="1"/>
          </p:cNvSpPr>
          <p:nvPr/>
        </p:nvSpPr>
        <p:spPr bwMode="auto">
          <a:xfrm>
            <a:off x="6553200" y="2962275"/>
            <a:ext cx="128588" cy="180975"/>
          </a:xfrm>
          <a:prstGeom prst="rect">
            <a:avLst/>
          </a:prstGeom>
          <a:solidFill>
            <a:srgbClr val="CCFFFF"/>
          </a:solidFill>
          <a:ln w="9525">
            <a:noFill/>
            <a:miter lim="800000"/>
            <a:headEnd/>
            <a:tailEnd/>
          </a:ln>
        </p:spPr>
        <p:txBody>
          <a:bodyPr wrap="none" anchor="ctr"/>
          <a:lstStyle/>
          <a:p>
            <a:endParaRPr lang="en-US"/>
          </a:p>
        </p:txBody>
      </p:sp>
      <p:sp>
        <p:nvSpPr>
          <p:cNvPr id="2089" name="Text Box 55"/>
          <p:cNvSpPr txBox="1">
            <a:spLocks noChangeArrowheads="1"/>
          </p:cNvSpPr>
          <p:nvPr/>
        </p:nvSpPr>
        <p:spPr bwMode="auto">
          <a:xfrm>
            <a:off x="6013450" y="2884488"/>
            <a:ext cx="1144588" cy="336550"/>
          </a:xfrm>
          <a:prstGeom prst="rect">
            <a:avLst/>
          </a:prstGeom>
          <a:noFill/>
          <a:ln w="9525">
            <a:noFill/>
            <a:miter lim="800000"/>
            <a:headEnd/>
            <a:tailEnd/>
          </a:ln>
        </p:spPr>
        <p:txBody>
          <a:bodyPr wrap="none">
            <a:spAutoFit/>
          </a:bodyPr>
          <a:lstStyle/>
          <a:p>
            <a:r>
              <a:rPr lang="en-US" sz="1600">
                <a:latin typeface="Arial" charset="0"/>
              </a:rPr>
              <a:t>223.1.3.27</a:t>
            </a:r>
            <a:endParaRPr lang="en-US">
              <a:latin typeface="Comic Sans MS" pitchFamily="66" charset="0"/>
            </a:endParaRPr>
          </a:p>
        </p:txBody>
      </p:sp>
      <p:sp>
        <p:nvSpPr>
          <p:cNvPr id="2090" name="Text Box 56"/>
          <p:cNvSpPr txBox="1">
            <a:spLocks noChangeArrowheads="1"/>
          </p:cNvSpPr>
          <p:nvPr/>
        </p:nvSpPr>
        <p:spPr bwMode="auto">
          <a:xfrm>
            <a:off x="4670425" y="5051425"/>
            <a:ext cx="4067175" cy="1465263"/>
          </a:xfrm>
          <a:prstGeom prst="rect">
            <a:avLst/>
          </a:prstGeom>
          <a:noFill/>
          <a:ln w="9525">
            <a:noFill/>
            <a:miter lim="800000"/>
            <a:headEnd/>
            <a:tailEnd/>
          </a:ln>
        </p:spPr>
        <p:txBody>
          <a:bodyPr wrap="none">
            <a:spAutoFit/>
          </a:bodyPr>
          <a:lstStyle/>
          <a:p>
            <a:r>
              <a:rPr lang="en-US">
                <a:latin typeface="Comic Sans MS" pitchFamily="66" charset="0"/>
              </a:rPr>
              <a:t>Berdasarkan case di atas:</a:t>
            </a:r>
          </a:p>
          <a:p>
            <a:r>
              <a:rPr lang="en-US">
                <a:latin typeface="Comic Sans MS" pitchFamily="66" charset="0"/>
              </a:rPr>
              <a:t>Jaringan terdiri dari 3 IP networks</a:t>
            </a:r>
          </a:p>
          <a:p>
            <a:r>
              <a:rPr lang="en-US">
                <a:latin typeface="Comic Sans MS" pitchFamily="66" charset="0"/>
              </a:rPr>
              <a:t>(untuk IP addresses berawalan 223, </a:t>
            </a:r>
          </a:p>
          <a:p>
            <a:r>
              <a:rPr lang="en-US">
                <a:latin typeface="Comic Sans MS" pitchFamily="66" charset="0"/>
              </a:rPr>
              <a:t>24 bit pertama adalah </a:t>
            </a:r>
          </a:p>
          <a:p>
            <a:r>
              <a:rPr lang="en-US">
                <a:latin typeface="Comic Sans MS" pitchFamily="66" charset="0"/>
              </a:rPr>
              <a:t>network address)</a:t>
            </a:r>
          </a:p>
        </p:txBody>
      </p:sp>
      <p:sp>
        <p:nvSpPr>
          <p:cNvPr id="2091" name="Text Box 57"/>
          <p:cNvSpPr txBox="1">
            <a:spLocks noChangeArrowheads="1"/>
          </p:cNvSpPr>
          <p:nvPr/>
        </p:nvSpPr>
        <p:spPr bwMode="auto">
          <a:xfrm>
            <a:off x="6842125" y="3432175"/>
            <a:ext cx="658813" cy="366713"/>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LAN</a:t>
            </a:r>
            <a:endParaRPr lang="en-US">
              <a:latin typeface="Comic Sans MS" pitchFamily="66" charset="0"/>
            </a:endParaRPr>
          </a:p>
        </p:txBody>
      </p:sp>
      <p:sp>
        <p:nvSpPr>
          <p:cNvPr id="2092" name="Line 58"/>
          <p:cNvSpPr>
            <a:spLocks noChangeShapeType="1"/>
          </p:cNvSpPr>
          <p:nvPr/>
        </p:nvSpPr>
        <p:spPr bwMode="auto">
          <a:xfrm flipH="1">
            <a:off x="6705600" y="3695700"/>
            <a:ext cx="171450" cy="304800"/>
          </a:xfrm>
          <a:prstGeom prst="line">
            <a:avLst/>
          </a:prstGeom>
          <a:noFill/>
          <a:ln w="9525">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r>
              <a:rPr lang="en-US" smtClean="0"/>
              <a:t>User dapat dikelompokkan berdasarkan :</a:t>
            </a:r>
          </a:p>
          <a:p>
            <a:pPr lvl="1" eaLnBrk="1" hangingPunct="1"/>
            <a:r>
              <a:rPr lang="en-US" smtClean="0"/>
              <a:t>Lokasi geografis</a:t>
            </a:r>
          </a:p>
          <a:p>
            <a:pPr lvl="1" eaLnBrk="1" hangingPunct="1"/>
            <a:r>
              <a:rPr lang="en-US" smtClean="0"/>
              <a:t>Tujuan</a:t>
            </a:r>
          </a:p>
          <a:p>
            <a:pPr lvl="1" eaLnBrk="1" hangingPunct="1"/>
            <a:r>
              <a:rPr lang="en-US" smtClean="0"/>
              <a:t>Kepemilikan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GEOGRAFIS</a:t>
            </a:r>
          </a:p>
        </p:txBody>
      </p:sp>
      <p:sp>
        <p:nvSpPr>
          <p:cNvPr id="19459" name="Rectangle 3"/>
          <p:cNvSpPr>
            <a:spLocks noGrp="1" noChangeArrowheads="1"/>
          </p:cNvSpPr>
          <p:nvPr>
            <p:ph type="body" idx="1"/>
          </p:nvPr>
        </p:nvSpPr>
        <p:spPr/>
        <p:txBody>
          <a:bodyPr/>
          <a:lstStyle/>
          <a:p>
            <a:endParaRPr lang="en-US" smtClean="0"/>
          </a:p>
        </p:txBody>
      </p:sp>
      <p:pic>
        <p:nvPicPr>
          <p:cNvPr id="19460" name="Picture 4"/>
          <p:cNvPicPr>
            <a:picLocks noChangeAspect="1" noChangeArrowheads="1"/>
          </p:cNvPicPr>
          <p:nvPr/>
        </p:nvPicPr>
        <p:blipFill>
          <a:blip r:embed="rId3"/>
          <a:srcRect/>
          <a:stretch>
            <a:fillRect/>
          </a:stretch>
        </p:blipFill>
        <p:spPr bwMode="auto">
          <a:xfrm>
            <a:off x="1143000" y="1700213"/>
            <a:ext cx="6872288" cy="416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PURPOSE</a:t>
            </a:r>
          </a:p>
        </p:txBody>
      </p:sp>
      <p:sp>
        <p:nvSpPr>
          <p:cNvPr id="20483" name="Rectangle 3"/>
          <p:cNvSpPr>
            <a:spLocks noGrp="1" noChangeArrowheads="1"/>
          </p:cNvSpPr>
          <p:nvPr>
            <p:ph type="body" idx="1"/>
          </p:nvPr>
        </p:nvSpPr>
        <p:spPr/>
        <p:txBody>
          <a:bodyPr/>
          <a:lstStyle/>
          <a:p>
            <a:endParaRPr lang="en-US" smtClean="0"/>
          </a:p>
        </p:txBody>
      </p:sp>
      <p:pic>
        <p:nvPicPr>
          <p:cNvPr id="20484" name="Picture 4"/>
          <p:cNvPicPr>
            <a:picLocks noChangeAspect="1" noChangeArrowheads="1"/>
          </p:cNvPicPr>
          <p:nvPr/>
        </p:nvPicPr>
        <p:blipFill>
          <a:blip r:embed="rId3"/>
          <a:srcRect/>
          <a:stretch>
            <a:fillRect/>
          </a:stretch>
        </p:blipFill>
        <p:spPr bwMode="auto">
          <a:xfrm>
            <a:off x="1295400" y="1695450"/>
            <a:ext cx="6967538" cy="428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OWNERSHIP</a:t>
            </a:r>
          </a:p>
        </p:txBody>
      </p:sp>
      <p:sp>
        <p:nvSpPr>
          <p:cNvPr id="21507" name="Rectangle 3"/>
          <p:cNvSpPr>
            <a:spLocks noGrp="1" noChangeArrowheads="1"/>
          </p:cNvSpPr>
          <p:nvPr>
            <p:ph type="body" idx="1"/>
          </p:nvPr>
        </p:nvSpPr>
        <p:spPr/>
        <p:txBody>
          <a:bodyPr/>
          <a:lstStyle/>
          <a:p>
            <a:endParaRPr lang="en-US" smtClean="0"/>
          </a:p>
        </p:txBody>
      </p:sp>
      <p:pic>
        <p:nvPicPr>
          <p:cNvPr id="21508" name="Picture 4"/>
          <p:cNvPicPr>
            <a:picLocks noChangeAspect="1" noChangeArrowheads="1"/>
          </p:cNvPicPr>
          <p:nvPr/>
        </p:nvPicPr>
        <p:blipFill>
          <a:blip r:embed="rId3"/>
          <a:srcRect/>
          <a:stretch>
            <a:fillRect/>
          </a:stretch>
        </p:blipFill>
        <p:spPr bwMode="auto">
          <a:xfrm>
            <a:off x="1143000" y="1752600"/>
            <a:ext cx="7086600" cy="432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IPv4</a:t>
            </a:r>
          </a:p>
        </p:txBody>
      </p:sp>
      <p:sp>
        <p:nvSpPr>
          <p:cNvPr id="6147" name="Rectangle 3"/>
          <p:cNvSpPr>
            <a:spLocks noGrp="1" noChangeArrowheads="1"/>
          </p:cNvSpPr>
          <p:nvPr>
            <p:ph type="body" idx="1"/>
          </p:nvPr>
        </p:nvSpPr>
        <p:spPr/>
        <p:txBody>
          <a:bodyPr/>
          <a:lstStyle/>
          <a:p>
            <a:pPr eaLnBrk="1" hangingPunct="1"/>
            <a:r>
              <a:rPr lang="en-US" sz="2600" smtClean="0"/>
              <a:t>Internet Protocol</a:t>
            </a:r>
          </a:p>
          <a:p>
            <a:pPr eaLnBrk="1" hangingPunct="1"/>
            <a:r>
              <a:rPr lang="en-US" sz="2600" smtClean="0"/>
              <a:t>Protokol paling populer di jagad raya</a:t>
            </a:r>
          </a:p>
          <a:p>
            <a:pPr eaLnBrk="1" hangingPunct="1"/>
            <a:r>
              <a:rPr lang="en-US" sz="2600" smtClean="0"/>
              <a:t>Kelebihan:</a:t>
            </a:r>
          </a:p>
          <a:p>
            <a:pPr lvl="1" eaLnBrk="1" hangingPunct="1"/>
            <a:r>
              <a:rPr lang="en-US" sz="2200" smtClean="0"/>
              <a:t>Mempunyai alamat sedunia/global (tidak ada alamat yang sama, unik)</a:t>
            </a:r>
          </a:p>
          <a:p>
            <a:pPr lvl="1" eaLnBrk="1" hangingPunct="1"/>
            <a:r>
              <a:rPr lang="en-US" sz="2200" smtClean="0"/>
              <a:t>Mendukung banyak aplikasi (protokol lapis 7: FTP, HTTP, SMNP, dll)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Why Separate Hosts?</a:t>
            </a:r>
          </a:p>
        </p:txBody>
      </p:sp>
      <p:sp>
        <p:nvSpPr>
          <p:cNvPr id="22531" name="Rectangle 3"/>
          <p:cNvSpPr>
            <a:spLocks noGrp="1" noChangeArrowheads="1"/>
          </p:cNvSpPr>
          <p:nvPr>
            <p:ph type="body" idx="1"/>
          </p:nvPr>
        </p:nvSpPr>
        <p:spPr/>
        <p:txBody>
          <a:bodyPr/>
          <a:lstStyle/>
          <a:p>
            <a:pPr>
              <a:lnSpc>
                <a:spcPct val="80000"/>
              </a:lnSpc>
            </a:pPr>
            <a:r>
              <a:rPr lang="en-US" sz="1700" smtClean="0"/>
              <a:t>Meningkatkan performansi</a:t>
            </a:r>
          </a:p>
          <a:p>
            <a:pPr lvl="1">
              <a:lnSpc>
                <a:spcPct val="80000"/>
              </a:lnSpc>
            </a:pPr>
            <a:r>
              <a:rPr lang="en-US" sz="1500" smtClean="0"/>
              <a:t>Membagi jaringan sehingga host-host yang ingin berkomunikasi intens dikelompokkan sehingga mereduksi trafik dalam internetwork. </a:t>
            </a:r>
          </a:p>
          <a:p>
            <a:pPr>
              <a:lnSpc>
                <a:spcPct val="80000"/>
              </a:lnSpc>
            </a:pPr>
            <a:r>
              <a:rPr lang="en-US" sz="1700" smtClean="0"/>
              <a:t>Security</a:t>
            </a:r>
          </a:p>
          <a:p>
            <a:pPr lvl="1">
              <a:lnSpc>
                <a:spcPct val="80000"/>
              </a:lnSpc>
            </a:pPr>
            <a:r>
              <a:rPr lang="en-US" sz="1500" smtClean="0"/>
              <a:t>Membagi jaringan berdasarkan kepemilikan, artinya akses dari dan ke resource dari luar jaringan dapat dibolehkan, dilarang dan dimonitor. </a:t>
            </a:r>
          </a:p>
          <a:p>
            <a:pPr>
              <a:lnSpc>
                <a:spcPct val="80000"/>
              </a:lnSpc>
            </a:pPr>
            <a:r>
              <a:rPr lang="en-US" sz="1700" smtClean="0"/>
              <a:t>Address management</a:t>
            </a:r>
          </a:p>
          <a:p>
            <a:pPr lvl="1">
              <a:lnSpc>
                <a:spcPct val="80000"/>
              </a:lnSpc>
            </a:pPr>
            <a:r>
              <a:rPr lang="en-US" sz="1500" smtClean="0"/>
              <a:t>The Internet consists of millions of hosts, each of which is identified by its unique Network layer address. To expect each host to know the address of every other host would impose a processing burden on these network devices that would severely degrade their performance.</a:t>
            </a:r>
          </a:p>
          <a:p>
            <a:pPr lvl="1">
              <a:lnSpc>
                <a:spcPct val="80000"/>
              </a:lnSpc>
            </a:pPr>
            <a:r>
              <a:rPr lang="en-US" sz="1500" smtClean="0"/>
              <a:t>For all other destinations, the hosts only need to know the address of an intermediary device, to which they send packets for all other destinations addresses. This intermediary device is called a gateway. The gateway is a router on a network that serves as an exit from that network.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400" smtClean="0"/>
              <a:t>IP addresses: how to get one?</a:t>
            </a:r>
            <a:endParaRPr lang="en-US" smtClean="0"/>
          </a:p>
        </p:txBody>
      </p:sp>
      <p:sp>
        <p:nvSpPr>
          <p:cNvPr id="23555" name="Rectangle 3"/>
          <p:cNvSpPr>
            <a:spLocks noGrp="1" noChangeArrowheads="1"/>
          </p:cNvSpPr>
          <p:nvPr>
            <p:ph type="body" idx="1"/>
          </p:nvPr>
        </p:nvSpPr>
        <p:spPr>
          <a:xfrm>
            <a:off x="619125" y="1835150"/>
            <a:ext cx="7810500" cy="3860800"/>
          </a:xfrm>
        </p:spPr>
        <p:txBody>
          <a:bodyPr/>
          <a:lstStyle/>
          <a:p>
            <a:pPr eaLnBrk="1" hangingPunct="1">
              <a:lnSpc>
                <a:spcPct val="90000"/>
              </a:lnSpc>
              <a:buFont typeface="Wingdings" pitchFamily="2" charset="2"/>
              <a:buNone/>
            </a:pPr>
            <a:r>
              <a:rPr lang="en-US" sz="2100" smtClean="0"/>
              <a:t>Hosts (host portion):</a:t>
            </a:r>
          </a:p>
          <a:p>
            <a:pPr eaLnBrk="1" hangingPunct="1">
              <a:lnSpc>
                <a:spcPct val="90000"/>
              </a:lnSpc>
            </a:pPr>
            <a:r>
              <a:rPr lang="en-US" sz="2100" smtClean="0"/>
              <a:t>Diberi oleh administrator, atau menggunakan</a:t>
            </a:r>
          </a:p>
          <a:p>
            <a:pPr eaLnBrk="1" hangingPunct="1">
              <a:lnSpc>
                <a:spcPct val="90000"/>
              </a:lnSpc>
            </a:pPr>
            <a:r>
              <a:rPr lang="en-US" sz="2100" smtClean="0">
                <a:solidFill>
                  <a:srgbClr val="FF0000"/>
                </a:solidFill>
              </a:rPr>
              <a:t>DHCP:</a:t>
            </a:r>
            <a:r>
              <a:rPr lang="en-US" sz="2100" smtClean="0"/>
              <a:t> </a:t>
            </a:r>
            <a:r>
              <a:rPr lang="en-US" sz="2100" smtClean="0">
                <a:solidFill>
                  <a:srgbClr val="FF0000"/>
                </a:solidFill>
              </a:rPr>
              <a:t>D</a:t>
            </a:r>
            <a:r>
              <a:rPr lang="en-US" sz="2100" smtClean="0"/>
              <a:t>ynamic </a:t>
            </a:r>
            <a:r>
              <a:rPr lang="en-US" sz="2100" smtClean="0">
                <a:solidFill>
                  <a:srgbClr val="FF0000"/>
                </a:solidFill>
              </a:rPr>
              <a:t>H</a:t>
            </a:r>
            <a:r>
              <a:rPr lang="en-US" sz="2100" smtClean="0"/>
              <a:t>ost </a:t>
            </a:r>
            <a:r>
              <a:rPr lang="en-US" sz="2100" smtClean="0">
                <a:solidFill>
                  <a:srgbClr val="FF0000"/>
                </a:solidFill>
              </a:rPr>
              <a:t>C</a:t>
            </a:r>
            <a:r>
              <a:rPr lang="en-US" sz="2100" smtClean="0"/>
              <a:t>onfiguration </a:t>
            </a:r>
            <a:r>
              <a:rPr lang="en-US" sz="2100" smtClean="0">
                <a:solidFill>
                  <a:srgbClr val="FF0000"/>
                </a:solidFill>
              </a:rPr>
              <a:t>P</a:t>
            </a:r>
            <a:r>
              <a:rPr lang="en-US" sz="2100" smtClean="0"/>
              <a:t>rotocol:</a:t>
            </a:r>
          </a:p>
          <a:p>
            <a:pPr lvl="1" eaLnBrk="1" hangingPunct="1">
              <a:lnSpc>
                <a:spcPct val="90000"/>
              </a:lnSpc>
            </a:pPr>
            <a:r>
              <a:rPr lang="en-US" sz="2000" smtClean="0"/>
              <a:t>host mengirimkan msg “</a:t>
            </a:r>
            <a:r>
              <a:rPr lang="en-US" sz="2000" smtClean="0">
                <a:solidFill>
                  <a:schemeClr val="accent2"/>
                </a:solidFill>
              </a:rPr>
              <a:t>DHCP discover</a:t>
            </a:r>
            <a:r>
              <a:rPr lang="en-US" sz="2000" smtClean="0"/>
              <a:t>” secara broadcasts </a:t>
            </a:r>
          </a:p>
          <a:p>
            <a:pPr lvl="1" eaLnBrk="1" hangingPunct="1">
              <a:lnSpc>
                <a:spcPct val="90000"/>
              </a:lnSpc>
            </a:pPr>
            <a:r>
              <a:rPr lang="en-US" sz="2000" smtClean="0"/>
              <a:t>DHCP server merespon dengan msg “</a:t>
            </a:r>
            <a:r>
              <a:rPr lang="en-US" sz="2000" smtClean="0">
                <a:solidFill>
                  <a:schemeClr val="accent2"/>
                </a:solidFill>
              </a:rPr>
              <a:t>DHCP offer</a:t>
            </a:r>
            <a:r>
              <a:rPr lang="en-US" sz="2000" smtClean="0"/>
              <a:t>”</a:t>
            </a:r>
          </a:p>
          <a:p>
            <a:pPr lvl="1" eaLnBrk="1" hangingPunct="1">
              <a:lnSpc>
                <a:spcPct val="90000"/>
              </a:lnSpc>
            </a:pPr>
            <a:r>
              <a:rPr lang="en-US" sz="2000" smtClean="0"/>
              <a:t>host meminta IP address : “</a:t>
            </a:r>
            <a:r>
              <a:rPr lang="en-US" sz="2000" smtClean="0">
                <a:solidFill>
                  <a:schemeClr val="accent2"/>
                </a:solidFill>
              </a:rPr>
              <a:t>DHCP request</a:t>
            </a:r>
            <a:r>
              <a:rPr lang="en-US" sz="2000" smtClean="0"/>
              <a:t>” msg</a:t>
            </a:r>
          </a:p>
          <a:p>
            <a:pPr lvl="1" eaLnBrk="1" hangingPunct="1">
              <a:lnSpc>
                <a:spcPct val="90000"/>
              </a:lnSpc>
            </a:pPr>
            <a:r>
              <a:rPr lang="en-US" sz="2000" smtClean="0"/>
              <a:t>DHCP server mengirimkan address: “</a:t>
            </a:r>
            <a:r>
              <a:rPr lang="en-US" sz="2000" smtClean="0">
                <a:solidFill>
                  <a:schemeClr val="accent2"/>
                </a:solidFill>
              </a:rPr>
              <a:t>DHCP ack</a:t>
            </a:r>
            <a:r>
              <a:rPr lang="en-US" sz="2000" smtClean="0"/>
              <a:t>” msg </a:t>
            </a:r>
          </a:p>
          <a:p>
            <a:pPr eaLnBrk="1" hangingPunct="1">
              <a:lnSpc>
                <a:spcPct val="90000"/>
              </a:lnSpc>
            </a:pPr>
            <a:endParaRPr lang="en-US" sz="21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3"/>
          <a:srcRect/>
          <a:stretch>
            <a:fillRect/>
          </a:stretch>
        </p:blipFill>
        <p:spPr bwMode="auto">
          <a:xfrm>
            <a:off x="1066800" y="1828800"/>
            <a:ext cx="7696200" cy="4583113"/>
          </a:xfrm>
          <a:prstGeom prst="rect">
            <a:avLst/>
          </a:prstGeom>
          <a:noFill/>
          <a:ln w="9525" algn="ctr">
            <a:noFill/>
            <a:miter lim="800000"/>
            <a:headEnd/>
            <a:tailEnd/>
          </a:ln>
        </p:spPr>
      </p:pic>
      <p:sp>
        <p:nvSpPr>
          <p:cNvPr id="24579" name="Rectangle 2"/>
          <p:cNvSpPr>
            <a:spLocks noGrp="1" noChangeArrowheads="1"/>
          </p:cNvSpPr>
          <p:nvPr>
            <p:ph type="title" idx="4294967295"/>
          </p:nvPr>
        </p:nvSpPr>
        <p:spPr/>
        <p:txBody>
          <a:bodyPr bIns="91440"/>
          <a:lstStyle/>
          <a:p>
            <a:pPr eaLnBrk="1" hangingPunct="1"/>
            <a:r>
              <a:rPr lang="en-US" smtClean="0"/>
              <a:t>Assigning Addresses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Format paket IP</a:t>
            </a:r>
          </a:p>
        </p:txBody>
      </p:sp>
      <p:graphicFrame>
        <p:nvGraphicFramePr>
          <p:cNvPr id="17501" name="Group 93"/>
          <p:cNvGraphicFramePr>
            <a:graphicFrameLocks noGrp="1"/>
          </p:cNvGraphicFramePr>
          <p:nvPr>
            <p:ph idx="1"/>
          </p:nvPr>
        </p:nvGraphicFramePr>
        <p:xfrm>
          <a:off x="762000" y="1766888"/>
          <a:ext cx="7696200" cy="4171951"/>
        </p:xfrm>
        <a:graphic>
          <a:graphicData uri="http://schemas.openxmlformats.org/drawingml/2006/table">
            <a:tbl>
              <a:tblPr/>
              <a:tblGrid>
                <a:gridCol w="452438"/>
                <a:gridCol w="452437"/>
                <a:gridCol w="450850"/>
                <a:gridCol w="452438"/>
                <a:gridCol w="182562"/>
                <a:gridCol w="269875"/>
                <a:gridCol w="452438"/>
                <a:gridCol w="450850"/>
                <a:gridCol w="452437"/>
                <a:gridCol w="452438"/>
                <a:gridCol w="579437"/>
                <a:gridCol w="450850"/>
                <a:gridCol w="514350"/>
                <a:gridCol w="527050"/>
                <a:gridCol w="525463"/>
                <a:gridCol w="515937"/>
                <a:gridCol w="514350"/>
              </a:tblGrid>
              <a:tr h="671513">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1</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2</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3</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gridSpan="2">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4</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5</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6</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7</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8</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9</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10</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cs typeface="Times New Roman" pitchFamily="18" charset="0"/>
                        </a:rPr>
                        <a:t>11</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12</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13</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14</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15</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Times New Roman" pitchFamily="18" charset="0"/>
                        </a:rPr>
                        <a:t>16</a:t>
                      </a:r>
                      <a:endParaRPr kumimoji="0" lang="en-US" sz="33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r>
              <a:tr h="246063">
                <a:tc gridSpan="4">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Version</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Header length</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rgbClr val="00FF00"/>
                          </a:solidFill>
                          <a:effectLst/>
                          <a:latin typeface="Verdana" pitchFamily="34" charset="0"/>
                          <a:cs typeface="Times New Roman" pitchFamily="18" charset="0"/>
                        </a:rPr>
                        <a:t>Precedence</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rgbClr val="00FF00"/>
                          </a:solidFill>
                          <a:effectLst/>
                          <a:latin typeface="Verdana" pitchFamily="34" charset="0"/>
                          <a:cs typeface="Times New Roman" pitchFamily="18" charset="0"/>
                        </a:rPr>
                        <a:t>D</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rgbClr val="00FF00"/>
                          </a:solidFill>
                          <a:effectLst/>
                          <a:latin typeface="Verdana" pitchFamily="34" charset="0"/>
                          <a:cs typeface="Times New Roman" pitchFamily="18" charset="0"/>
                        </a:rPr>
                        <a:t>T</a:t>
                      </a:r>
                      <a:endParaRPr kumimoji="0" lang="en-US" sz="12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rgbClr val="00FF00"/>
                          </a:solidFill>
                          <a:effectLst/>
                          <a:latin typeface="Verdana" pitchFamily="34" charset="0"/>
                          <a:cs typeface="Times New Roman" pitchFamily="18" charset="0"/>
                        </a:rPr>
                        <a:t>R</a:t>
                      </a:r>
                      <a:endParaRPr kumimoji="0" lang="en-US" sz="12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rgbClr val="00FF00"/>
                          </a:solidFill>
                          <a:effectLst/>
                          <a:latin typeface="Verdana" pitchFamily="34" charset="0"/>
                          <a:cs typeface="Times New Roman" pitchFamily="18" charset="0"/>
                        </a:rPr>
                        <a:t>unused</a:t>
                      </a:r>
                      <a:endParaRPr kumimoji="0" lang="en-US" sz="12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46063">
                <a:tc gridSpan="17">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Total length</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6550">
                <a:tc gridSpan="17">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1" u="none" strike="noStrike" cap="none" normalizeH="0" baseline="0" smtClean="0">
                          <a:ln>
                            <a:noFill/>
                          </a:ln>
                          <a:solidFill>
                            <a:srgbClr val="FF0000"/>
                          </a:solidFill>
                          <a:effectLst/>
                          <a:latin typeface="Verdana" pitchFamily="34" charset="0"/>
                          <a:cs typeface="Times New Roman" pitchFamily="18" charset="0"/>
                        </a:rPr>
                        <a:t>Identification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1" u="none" strike="noStrike" cap="none" normalizeH="0" baseline="0" smtClean="0">
                          <a:ln>
                            <a:noFill/>
                          </a:ln>
                          <a:solidFill>
                            <a:srgbClr val="FF0000"/>
                          </a:solidFill>
                          <a:effectLst/>
                          <a:latin typeface="Verdana" pitchFamily="34" charset="0"/>
                          <a:cs typeface="Times New Roman" pitchFamily="18" charset="0"/>
                        </a:rPr>
                        <a:t>D</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1" u="none" strike="noStrike" cap="none" normalizeH="0" baseline="0" smtClean="0">
                          <a:ln>
                            <a:noFill/>
                          </a:ln>
                          <a:solidFill>
                            <a:srgbClr val="FF0000"/>
                          </a:solidFill>
                          <a:effectLst/>
                          <a:latin typeface="Verdana" pitchFamily="34" charset="0"/>
                          <a:cs typeface="Times New Roman" pitchFamily="18" charset="0"/>
                        </a:rPr>
                        <a:t>M</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4">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1" u="none" strike="noStrike" cap="none" normalizeH="0" baseline="0" smtClean="0">
                          <a:ln>
                            <a:noFill/>
                          </a:ln>
                          <a:solidFill>
                            <a:srgbClr val="FF0000"/>
                          </a:solidFill>
                          <a:effectLst/>
                          <a:latin typeface="Verdana" pitchFamily="34" charset="0"/>
                          <a:cs typeface="Times New Roman" pitchFamily="18" charset="0"/>
                        </a:rPr>
                        <a:t>Fragment offset</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063">
                <a:tc gridSpan="9">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rgbClr val="0033CC"/>
                          </a:solidFill>
                          <a:effectLst/>
                          <a:latin typeface="Verdana" pitchFamily="34" charset="0"/>
                          <a:cs typeface="Times New Roman" pitchFamily="18" charset="0"/>
                        </a:rPr>
                        <a:t>Time to live (seconds</a:t>
                      </a:r>
                      <a:r>
                        <a:rPr kumimoji="0" lang="en-US" sz="12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Protocol</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063">
                <a:tc gridSpan="17">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Header checksum</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7988">
                <a:tc gridSpan="17">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Source IP address (4 Byte)</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900">
                <a:tc gridSpan="17">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Destination IP address (4 Byte)</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063">
                <a:tc gridSpan="17">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1" u="none" strike="noStrike" cap="none" normalizeH="0" baseline="0" smtClean="0">
                          <a:ln>
                            <a:noFill/>
                          </a:ln>
                          <a:solidFill>
                            <a:schemeClr val="tx1"/>
                          </a:solidFill>
                          <a:effectLst/>
                          <a:latin typeface="Verdana" pitchFamily="34" charset="0"/>
                          <a:cs typeface="Times New Roman" pitchFamily="18" charset="0"/>
                        </a:rPr>
                        <a:t>Option (0 word atau lebih)</a:t>
                      </a:r>
                      <a:endParaRPr kumimoji="0" lang="en-US" sz="1200" b="1" i="1"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5450">
                <a:tc gridSpan="17">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Data</a:t>
                      </a:r>
                    </a:p>
                    <a:p>
                      <a:pPr marL="469900" marR="0" lvl="0" indent="-46990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sym typeface="Symbol" pitchFamily="18" charset="2"/>
                        </a:rPr>
                        <a:t></a:t>
                      </a:r>
                      <a:r>
                        <a:rPr kumimoji="0" lang="en-US" sz="1200" b="1" i="0" u="none" strike="noStrike" cap="none" normalizeH="0" baseline="0" smtClean="0">
                          <a:ln>
                            <a:noFill/>
                          </a:ln>
                          <a:solidFill>
                            <a:schemeClr val="tx1"/>
                          </a:solidFill>
                          <a:effectLst/>
                          <a:latin typeface="Verdana" pitchFamily="34" charset="0"/>
                          <a:cs typeface="Times New Roman" pitchFamily="18" charset="0"/>
                        </a:rPr>
                        <a:t> 64 kB</a:t>
                      </a:r>
                      <a:endParaRPr kumimoji="0" lang="en-US" sz="1200" b="1" i="0" u="none" strike="noStrike" cap="none" normalizeH="0" baseline="0" smtClean="0">
                        <a:ln>
                          <a:noFill/>
                        </a:ln>
                        <a:solidFill>
                          <a:schemeClr val="tx1"/>
                        </a:solidFill>
                        <a:effectLst/>
                        <a:latin typeface="Verdana" pitchFamily="34"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Fungsi-fungsi Header IP</a:t>
            </a:r>
          </a:p>
        </p:txBody>
      </p:sp>
      <p:sp>
        <p:nvSpPr>
          <p:cNvPr id="26627" name="Rectangle 3"/>
          <p:cNvSpPr>
            <a:spLocks noGrp="1" noChangeArrowheads="1"/>
          </p:cNvSpPr>
          <p:nvPr>
            <p:ph type="body" idx="1"/>
          </p:nvPr>
        </p:nvSpPr>
        <p:spPr>
          <a:xfrm>
            <a:off x="566738" y="3044825"/>
            <a:ext cx="8001000" cy="2974975"/>
          </a:xfrm>
        </p:spPr>
        <p:txBody>
          <a:bodyPr/>
          <a:lstStyle/>
          <a:p>
            <a:pPr eaLnBrk="1" hangingPunct="1">
              <a:lnSpc>
                <a:spcPct val="80000"/>
              </a:lnSpc>
            </a:pPr>
            <a:r>
              <a:rPr lang="en-US" sz="1900" smtClean="0"/>
              <a:t>Version  (4 bit) menyatakan versi IP yang digunakan : 0100 (4) = IPv4</a:t>
            </a:r>
          </a:p>
          <a:p>
            <a:pPr eaLnBrk="1" hangingPunct="1">
              <a:lnSpc>
                <a:spcPct val="80000"/>
              </a:lnSpc>
            </a:pPr>
            <a:r>
              <a:rPr lang="en-US" sz="1900" smtClean="0"/>
              <a:t>Header length (4 bit) menyatakan panjang header IP dalam word : 0101 (5) = 20 byte</a:t>
            </a:r>
          </a:p>
          <a:p>
            <a:pPr eaLnBrk="1" hangingPunct="1">
              <a:lnSpc>
                <a:spcPct val="80000"/>
              </a:lnSpc>
            </a:pPr>
            <a:r>
              <a:rPr lang="en-US" sz="1900" smtClean="0"/>
              <a:t>Precedence (3 bit): type of services </a:t>
            </a:r>
          </a:p>
          <a:p>
            <a:pPr eaLnBrk="1" hangingPunct="1">
              <a:lnSpc>
                <a:spcPct val="80000"/>
              </a:lnSpc>
            </a:pPr>
            <a:r>
              <a:rPr lang="en-US" sz="1900" smtClean="0"/>
              <a:t>Delay : D=1 </a:t>
            </a:r>
            <a:r>
              <a:rPr lang="en-US" sz="1900" smtClean="0">
                <a:sym typeface="Wingdings" pitchFamily="2" charset="2"/>
              </a:rPr>
              <a:t> low delay ; segera dikirim</a:t>
            </a:r>
          </a:p>
          <a:p>
            <a:pPr eaLnBrk="1" hangingPunct="1">
              <a:lnSpc>
                <a:spcPct val="80000"/>
              </a:lnSpc>
            </a:pPr>
            <a:r>
              <a:rPr lang="en-US" sz="1900" smtClean="0">
                <a:sym typeface="Wingdings" pitchFamily="2" charset="2"/>
              </a:rPr>
              <a:t>Throughput : T=1  high throughput ; </a:t>
            </a:r>
          </a:p>
          <a:p>
            <a:pPr eaLnBrk="1" hangingPunct="1">
              <a:lnSpc>
                <a:spcPct val="80000"/>
              </a:lnSpc>
            </a:pPr>
            <a:r>
              <a:rPr lang="en-US" sz="1900" smtClean="0"/>
              <a:t>Reliability : R=1 </a:t>
            </a:r>
            <a:r>
              <a:rPr lang="en-US" sz="1900" smtClean="0">
                <a:sym typeface="Wingdings" pitchFamily="2" charset="2"/>
              </a:rPr>
              <a:t> high reliability ; paket tidak boleh di drop</a:t>
            </a:r>
          </a:p>
          <a:p>
            <a:pPr eaLnBrk="1" hangingPunct="1">
              <a:lnSpc>
                <a:spcPct val="80000"/>
              </a:lnSpc>
            </a:pPr>
            <a:r>
              <a:rPr lang="en-US" sz="1900" smtClean="0"/>
              <a:t>X = future used ; default = 0</a:t>
            </a:r>
          </a:p>
        </p:txBody>
      </p:sp>
      <p:graphicFrame>
        <p:nvGraphicFramePr>
          <p:cNvPr id="48159" name="Group 31"/>
          <p:cNvGraphicFramePr>
            <a:graphicFrameLocks noGrp="1"/>
          </p:cNvGraphicFramePr>
          <p:nvPr>
            <p:ph idx="4294967295"/>
          </p:nvPr>
        </p:nvGraphicFramePr>
        <p:xfrm>
          <a:off x="566738" y="1752600"/>
          <a:ext cx="8001000" cy="1166813"/>
        </p:xfrm>
        <a:graphic>
          <a:graphicData uri="http://schemas.openxmlformats.org/drawingml/2006/table">
            <a:tbl>
              <a:tblPr/>
              <a:tblGrid>
                <a:gridCol w="1879600"/>
                <a:gridCol w="1881187"/>
                <a:gridCol w="1541463"/>
                <a:gridCol w="533400"/>
                <a:gridCol w="547687"/>
                <a:gridCol w="546100"/>
                <a:gridCol w="538163"/>
                <a:gridCol w="533400"/>
              </a:tblGrid>
              <a:tr h="536575">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Version</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Header length</a:t>
                      </a:r>
                      <a:endParaRPr kumimoji="0" lang="en-US" sz="12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rgbClr val="00FF00"/>
                          </a:solidFill>
                          <a:effectLst/>
                          <a:latin typeface="Verdana" pitchFamily="34" charset="0"/>
                          <a:cs typeface="Times New Roman" pitchFamily="18" charset="0"/>
                        </a:rPr>
                        <a:t>Precedence</a:t>
                      </a:r>
                      <a:endParaRPr kumimoji="0" lang="en-US" sz="12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rgbClr val="CC0000"/>
                          </a:solidFill>
                          <a:effectLst/>
                          <a:latin typeface="Verdana"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rgbClr val="CC0000"/>
                          </a:solidFill>
                          <a:effectLst/>
                          <a:latin typeface="Verdana" pitchFamily="34"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rgbClr val="CC0000"/>
                          </a:solidFill>
                          <a:effectLst/>
                          <a:latin typeface="Verdan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rgbClr val="CC0000"/>
                          </a:solidFill>
                          <a:effectLst/>
                          <a:latin typeface="Verdana"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rgbClr val="CC0000"/>
                          </a:solidFill>
                          <a:effectLst/>
                          <a:latin typeface="Verdana"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gridSpan="8">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Total length</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0200">
                <a:tc gridSpan="8">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1" u="none" strike="noStrike" cap="none" normalizeH="0" baseline="0" smtClean="0">
                          <a:ln>
                            <a:noFill/>
                          </a:ln>
                          <a:solidFill>
                            <a:schemeClr val="folHlink"/>
                          </a:solidFill>
                          <a:effectLst/>
                          <a:latin typeface="Verdana" pitchFamily="34" charset="0"/>
                          <a:cs typeface="Times New Roman" pitchFamily="18" charset="0"/>
                        </a:rPr>
                        <a:t>Identification</a:t>
                      </a: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p:txBody>
          <a:bodyPr/>
          <a:lstStyle/>
          <a:p>
            <a:pPr eaLnBrk="1" hangingPunct="1">
              <a:lnSpc>
                <a:spcPct val="90000"/>
              </a:lnSpc>
            </a:pPr>
            <a:r>
              <a:rPr lang="en-US" sz="2100" smtClean="0"/>
              <a:t>Identification = nomor paket (berurut, dimulai random oleh protokol IP)</a:t>
            </a:r>
          </a:p>
          <a:p>
            <a:pPr eaLnBrk="1" hangingPunct="1">
              <a:lnSpc>
                <a:spcPct val="90000"/>
              </a:lnSpc>
            </a:pPr>
            <a:r>
              <a:rPr lang="en-US" sz="2100" smtClean="0"/>
              <a:t>Don’t Fragment : D = 1 </a:t>
            </a:r>
            <a:r>
              <a:rPr lang="en-US" sz="2100" smtClean="0">
                <a:sym typeface="Wingdings" pitchFamily="2" charset="2"/>
              </a:rPr>
              <a:t> tidak boleh dilakukan framentasi untuk paket ini</a:t>
            </a:r>
          </a:p>
          <a:p>
            <a:pPr eaLnBrk="1" hangingPunct="1">
              <a:lnSpc>
                <a:spcPct val="90000"/>
              </a:lnSpc>
            </a:pPr>
            <a:r>
              <a:rPr lang="en-US" sz="2100" smtClean="0">
                <a:sym typeface="Wingdings" pitchFamily="2" charset="2"/>
              </a:rPr>
              <a:t>More Fragment</a:t>
            </a:r>
            <a:r>
              <a:rPr lang="en-US" sz="2100" smtClean="0"/>
              <a:t> : M = 1 </a:t>
            </a:r>
            <a:r>
              <a:rPr lang="en-US" sz="2100" smtClean="0">
                <a:sym typeface="Wingdings" pitchFamily="2" charset="2"/>
              </a:rPr>
              <a:t> masih ada paket berikutnya, M = 0  potongan paket terakhir</a:t>
            </a:r>
          </a:p>
          <a:p>
            <a:pPr eaLnBrk="1" hangingPunct="1">
              <a:lnSpc>
                <a:spcPct val="90000"/>
              </a:lnSpc>
            </a:pPr>
            <a:r>
              <a:rPr lang="en-US" sz="2100" smtClean="0">
                <a:sym typeface="Wingdings" pitchFamily="2" charset="2"/>
              </a:rPr>
              <a:t>Reserved  1 bit : Biasanya diset 0.</a:t>
            </a:r>
          </a:p>
          <a:p>
            <a:pPr eaLnBrk="1" hangingPunct="1">
              <a:lnSpc>
                <a:spcPct val="90000"/>
              </a:lnSpc>
            </a:pPr>
            <a:r>
              <a:rPr lang="en-US" sz="2100" smtClean="0">
                <a:sym typeface="Wingdings" pitchFamily="2" charset="2"/>
              </a:rPr>
              <a:t>Fragment Offset : berisi nomor byte awal dari potongan paket ini, contoh : FO= 20 berarti paket ini dimulai dari byte ke 20 paket asal (paket sebelum difragmentasi/disegmentasi)</a:t>
            </a:r>
            <a:endParaRPr lang="en-US" sz="2100" smtClean="0"/>
          </a:p>
        </p:txBody>
      </p:sp>
      <p:graphicFrame>
        <p:nvGraphicFramePr>
          <p:cNvPr id="49155" name="Group 3"/>
          <p:cNvGraphicFramePr>
            <a:graphicFrameLocks noGrp="1"/>
          </p:cNvGraphicFramePr>
          <p:nvPr>
            <p:ph idx="4294967295"/>
          </p:nvPr>
        </p:nvGraphicFramePr>
        <p:xfrm>
          <a:off x="914400" y="381000"/>
          <a:ext cx="7543800" cy="1066800"/>
        </p:xfrm>
        <a:graphic>
          <a:graphicData uri="http://schemas.openxmlformats.org/drawingml/2006/table">
            <a:tbl>
              <a:tblPr/>
              <a:tblGrid>
                <a:gridCol w="442913"/>
                <a:gridCol w="442912"/>
                <a:gridCol w="442913"/>
                <a:gridCol w="6215062"/>
              </a:tblGrid>
              <a:tr h="339725">
                <a:tc gridSpan="4">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900" b="1" i="1" u="none" strike="noStrike" cap="none" normalizeH="0" baseline="0" smtClean="0">
                          <a:ln>
                            <a:noFill/>
                          </a:ln>
                          <a:solidFill>
                            <a:srgbClr val="FF0000"/>
                          </a:solidFill>
                          <a:effectLst/>
                          <a:latin typeface="Verdana" pitchFamily="34" charset="0"/>
                          <a:cs typeface="Times New Roman" pitchFamily="18" charset="0"/>
                        </a:rPr>
                        <a:t>Identification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27075">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900" b="1" i="1" u="none" strike="noStrike" cap="none" normalizeH="0" baseline="0" smtClean="0">
                          <a:ln>
                            <a:noFill/>
                          </a:ln>
                          <a:solidFill>
                            <a:srgbClr val="FF0000"/>
                          </a:solidFill>
                          <a:effectLst/>
                          <a:latin typeface="Verdana" pitchFamily="34" charset="0"/>
                          <a:cs typeface="Times New Roman" pitchFamily="18" charset="0"/>
                        </a:rPr>
                        <a:t>D</a:t>
                      </a:r>
                      <a:endParaRPr kumimoji="0" lang="en-US" sz="17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900" b="1" i="1" u="none" strike="noStrike" cap="none" normalizeH="0" baseline="0" smtClean="0">
                          <a:ln>
                            <a:noFill/>
                          </a:ln>
                          <a:solidFill>
                            <a:srgbClr val="FF0000"/>
                          </a:solidFill>
                          <a:effectLst/>
                          <a:latin typeface="Verdana" pitchFamily="34" charset="0"/>
                          <a:cs typeface="Times New Roman" pitchFamily="18" charset="0"/>
                        </a:rPr>
                        <a:t>M</a:t>
                      </a:r>
                      <a:endParaRPr kumimoji="0" lang="en-US" sz="17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900" b="1" i="1" u="none" strike="noStrike" cap="none" normalizeH="0" baseline="0" smtClean="0">
                          <a:ln>
                            <a:noFill/>
                          </a:ln>
                          <a:solidFill>
                            <a:srgbClr val="FF0000"/>
                          </a:solidFill>
                          <a:effectLst/>
                          <a:latin typeface="Verdana" pitchFamily="34" charset="0"/>
                          <a:cs typeface="Times New Roman" pitchFamily="18" charset="0"/>
                        </a:rPr>
                        <a:t>Fragment offset</a:t>
                      </a:r>
                      <a:endParaRPr kumimoji="0" lang="en-US" sz="17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p:cNvSpPr>
          <p:nvPr>
            <p:ph type="body" idx="1"/>
          </p:nvPr>
        </p:nvSpPr>
        <p:spPr>
          <a:xfrm>
            <a:off x="566738" y="2254250"/>
            <a:ext cx="8001000" cy="3765550"/>
          </a:xfrm>
        </p:spPr>
        <p:txBody>
          <a:bodyPr/>
          <a:lstStyle/>
          <a:p>
            <a:pPr eaLnBrk="1" hangingPunct="1">
              <a:lnSpc>
                <a:spcPct val="90000"/>
              </a:lnSpc>
            </a:pPr>
            <a:r>
              <a:rPr lang="en-US" sz="2100" smtClean="0"/>
              <a:t>Time to live : Membatasi lamanya paket berada dijaringan, dalam hop, contoh : TTL=128 </a:t>
            </a:r>
            <a:r>
              <a:rPr lang="en-US" sz="2100" smtClean="0">
                <a:sym typeface="Wingdings" pitchFamily="2" charset="2"/>
              </a:rPr>
              <a:t> paket hanya boleh ada dijaringan selama maksimum 128 hop</a:t>
            </a:r>
          </a:p>
          <a:p>
            <a:pPr eaLnBrk="1" hangingPunct="1">
              <a:lnSpc>
                <a:spcPct val="90000"/>
              </a:lnSpc>
            </a:pPr>
            <a:r>
              <a:rPr lang="en-US" sz="2100" smtClean="0"/>
              <a:t>Protokol : menyatakan protokol lapis 4 yang dibawa, </a:t>
            </a:r>
          </a:p>
          <a:p>
            <a:pPr eaLnBrk="1" hangingPunct="1">
              <a:lnSpc>
                <a:spcPct val="90000"/>
              </a:lnSpc>
              <a:buFont typeface="Wingdings" pitchFamily="2" charset="2"/>
              <a:buNone/>
            </a:pPr>
            <a:r>
              <a:rPr lang="en-US" sz="2100" smtClean="0"/>
              <a:t>	contoh : </a:t>
            </a:r>
          </a:p>
          <a:p>
            <a:pPr lvl="1" eaLnBrk="1" hangingPunct="1">
              <a:lnSpc>
                <a:spcPct val="90000"/>
              </a:lnSpc>
            </a:pPr>
            <a:r>
              <a:rPr lang="en-US" sz="2000" smtClean="0"/>
              <a:t>TCP : 06</a:t>
            </a:r>
          </a:p>
          <a:p>
            <a:pPr lvl="1" eaLnBrk="1" hangingPunct="1">
              <a:lnSpc>
                <a:spcPct val="90000"/>
              </a:lnSpc>
            </a:pPr>
            <a:r>
              <a:rPr lang="en-US" sz="2000" smtClean="0"/>
              <a:t>UDP : 17</a:t>
            </a:r>
          </a:p>
          <a:p>
            <a:pPr lvl="1" eaLnBrk="1" hangingPunct="1">
              <a:lnSpc>
                <a:spcPct val="90000"/>
              </a:lnSpc>
            </a:pPr>
            <a:r>
              <a:rPr lang="en-US" sz="2000" smtClean="0"/>
              <a:t>ICMP : 01 (internet control message protocol) </a:t>
            </a:r>
            <a:r>
              <a:rPr lang="en-US" sz="2000" smtClean="0">
                <a:sym typeface="Wingdings" pitchFamily="2" charset="2"/>
              </a:rPr>
              <a:t> contoh ping (mengirim pesan ICMP echo request)</a:t>
            </a:r>
            <a:endParaRPr lang="en-US" sz="2000" smtClean="0"/>
          </a:p>
        </p:txBody>
      </p:sp>
      <p:graphicFrame>
        <p:nvGraphicFramePr>
          <p:cNvPr id="50188" name="Group 12"/>
          <p:cNvGraphicFramePr>
            <a:graphicFrameLocks noGrp="1"/>
          </p:cNvGraphicFramePr>
          <p:nvPr>
            <p:ph idx="4294967295"/>
          </p:nvPr>
        </p:nvGraphicFramePr>
        <p:xfrm>
          <a:off x="566738" y="1752600"/>
          <a:ext cx="8001000" cy="300038"/>
        </p:xfrm>
        <a:graphic>
          <a:graphicData uri="http://schemas.openxmlformats.org/drawingml/2006/table">
            <a:tbl>
              <a:tblPr/>
              <a:tblGrid>
                <a:gridCol w="3760787"/>
                <a:gridCol w="4240213"/>
              </a:tblGrid>
              <a:tr h="300038">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rgbClr val="3333FF"/>
                          </a:solidFill>
                          <a:effectLst/>
                          <a:latin typeface="Verdana" pitchFamily="34" charset="0"/>
                          <a:cs typeface="Times New Roman" pitchFamily="18" charset="0"/>
                        </a:rPr>
                        <a:t>Time to live (seconds)</a:t>
                      </a:r>
                      <a:endParaRPr kumimoji="0" lang="en-US" sz="1200" b="1" i="0" u="none" strike="noStrike" cap="none" normalizeH="0" baseline="0" smtClean="0">
                        <a:ln>
                          <a:noFill/>
                        </a:ln>
                        <a:solidFill>
                          <a:srgbClr val="3333FF"/>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Protocol</a:t>
                      </a:r>
                      <a:endParaRPr kumimoji="0" lang="en-US" sz="12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88"/>
          <p:cNvSpPr>
            <a:spLocks noGrp="1" noChangeArrowheads="1"/>
          </p:cNvSpPr>
          <p:nvPr>
            <p:ph type="title"/>
          </p:nvPr>
        </p:nvSpPr>
        <p:spPr/>
        <p:txBody>
          <a:bodyPr/>
          <a:lstStyle/>
          <a:p>
            <a:pPr eaLnBrk="1" hangingPunct="1"/>
            <a:endParaRPr lang="en-US" smtClean="0"/>
          </a:p>
        </p:txBody>
      </p:sp>
      <p:graphicFrame>
        <p:nvGraphicFramePr>
          <p:cNvPr id="90302" name="Group 190"/>
          <p:cNvGraphicFramePr>
            <a:graphicFrameLocks noGrp="1"/>
          </p:cNvGraphicFramePr>
          <p:nvPr>
            <p:ph idx="1"/>
          </p:nvPr>
        </p:nvGraphicFramePr>
        <p:xfrm>
          <a:off x="566738" y="1752600"/>
          <a:ext cx="8043862" cy="1554480"/>
        </p:xfrm>
        <a:graphic>
          <a:graphicData uri="http://schemas.openxmlformats.org/drawingml/2006/table">
            <a:tbl>
              <a:tblPr/>
              <a:tblGrid>
                <a:gridCol w="8043862"/>
              </a:tblGrid>
              <a:tr h="155575">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Header checksum</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Source IP address (4 Byte)</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Destination IP address (4 Byte)</a:t>
                      </a:r>
                      <a:endParaRPr kumimoji="0" lang="en-US" sz="1200" b="1"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1" u="none" strike="noStrike" cap="none" normalizeH="0" baseline="0" smtClean="0">
                          <a:ln>
                            <a:noFill/>
                          </a:ln>
                          <a:solidFill>
                            <a:schemeClr val="tx1"/>
                          </a:solidFill>
                          <a:effectLst/>
                          <a:latin typeface="Verdana" pitchFamily="34" charset="0"/>
                          <a:cs typeface="Times New Roman" pitchFamily="18" charset="0"/>
                        </a:rPr>
                        <a:t>Option (0 word atau lebih)</a:t>
                      </a:r>
                      <a:endParaRPr kumimoji="0" lang="en-US" sz="1200" b="1" i="1"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rPr>
                        <a:t>Data</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smtClean="0">
                          <a:ln>
                            <a:noFill/>
                          </a:ln>
                          <a:solidFill>
                            <a:schemeClr val="tx1"/>
                          </a:solidFill>
                          <a:effectLst/>
                          <a:latin typeface="Verdana" pitchFamily="34" charset="0"/>
                          <a:cs typeface="Times New Roman" pitchFamily="18" charset="0"/>
                          <a:sym typeface="Symbol" pitchFamily="18" charset="2"/>
                        </a:rPr>
                        <a:t></a:t>
                      </a:r>
                      <a:r>
                        <a:rPr kumimoji="0" lang="en-US" sz="1200" b="1" i="0" u="none" strike="noStrike" cap="none" normalizeH="0" baseline="0" smtClean="0">
                          <a:ln>
                            <a:noFill/>
                          </a:ln>
                          <a:solidFill>
                            <a:schemeClr val="tx1"/>
                          </a:solidFill>
                          <a:effectLst/>
                          <a:latin typeface="Verdana" pitchFamily="34" charset="0"/>
                          <a:cs typeface="Times New Roman" pitchFamily="18" charset="0"/>
                        </a:rPr>
                        <a:t> 64 kB</a:t>
                      </a:r>
                      <a:endParaRPr kumimoji="0" lang="en-US" sz="1200" b="1" i="0" u="none" strike="noStrike" cap="none" normalizeH="0" baseline="0" smtClean="0">
                        <a:ln>
                          <a:noFill/>
                        </a:ln>
                        <a:solidFill>
                          <a:schemeClr val="tx1"/>
                        </a:solidFill>
                        <a:effectLst/>
                        <a:latin typeface="Verdana" pitchFamily="34"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713" name="Text Box 191"/>
          <p:cNvSpPr txBox="1">
            <a:spLocks noChangeArrowheads="1"/>
          </p:cNvSpPr>
          <p:nvPr/>
        </p:nvSpPr>
        <p:spPr bwMode="auto">
          <a:xfrm>
            <a:off x="609600" y="3613150"/>
            <a:ext cx="7924800" cy="366713"/>
          </a:xfrm>
          <a:prstGeom prst="rect">
            <a:avLst/>
          </a:prstGeom>
          <a:noFill/>
          <a:ln w="9525">
            <a:noFill/>
            <a:miter lim="800000"/>
            <a:headEnd/>
            <a:tailEnd/>
          </a:ln>
        </p:spPr>
        <p:txBody>
          <a:bodyPr>
            <a:spAutoFit/>
          </a:bodyPr>
          <a:lstStyle/>
          <a:p>
            <a:endParaRPr lang="en-US"/>
          </a:p>
        </p:txBody>
      </p:sp>
      <p:sp>
        <p:nvSpPr>
          <p:cNvPr id="29714" name="Text Box 192"/>
          <p:cNvSpPr txBox="1">
            <a:spLocks noChangeArrowheads="1"/>
          </p:cNvSpPr>
          <p:nvPr/>
        </p:nvSpPr>
        <p:spPr bwMode="auto">
          <a:xfrm>
            <a:off x="517525" y="3308350"/>
            <a:ext cx="7535863" cy="641350"/>
          </a:xfrm>
          <a:prstGeom prst="rect">
            <a:avLst/>
          </a:prstGeom>
          <a:noFill/>
          <a:ln w="9525">
            <a:noFill/>
            <a:miter lim="800000"/>
            <a:headEnd/>
            <a:tailEnd/>
          </a:ln>
        </p:spPr>
        <p:txBody>
          <a:bodyPr wrap="none">
            <a:spAutoFit/>
          </a:bodyPr>
          <a:lstStyle/>
          <a:p>
            <a:r>
              <a:rPr lang="en-US"/>
              <a:t>Option : untuk yang berhubungan dengan security, traceroute, </a:t>
            </a:r>
          </a:p>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662113" y="4862513"/>
            <a:ext cx="4581525" cy="333375"/>
          </a:xfrm>
          <a:prstGeom prst="rect">
            <a:avLst/>
          </a:prstGeom>
          <a:solidFill>
            <a:schemeClr val="accent2"/>
          </a:solidFill>
          <a:ln w="19050">
            <a:noFill/>
            <a:miter lim="800000"/>
            <a:headEnd/>
            <a:tailEnd/>
          </a:ln>
        </p:spPr>
        <p:txBody>
          <a:bodyPr wrap="none" anchor="ctr"/>
          <a:lstStyle/>
          <a:p>
            <a:endParaRPr lang="en-US"/>
          </a:p>
        </p:txBody>
      </p:sp>
      <p:sp>
        <p:nvSpPr>
          <p:cNvPr id="30723" name="Rectangle 3"/>
          <p:cNvSpPr>
            <a:spLocks noChangeArrowheads="1"/>
          </p:cNvSpPr>
          <p:nvPr/>
        </p:nvSpPr>
        <p:spPr bwMode="auto">
          <a:xfrm>
            <a:off x="1643063" y="4224338"/>
            <a:ext cx="4581525" cy="333375"/>
          </a:xfrm>
          <a:prstGeom prst="rect">
            <a:avLst/>
          </a:prstGeom>
          <a:solidFill>
            <a:schemeClr val="accent2"/>
          </a:solidFill>
          <a:ln w="19050">
            <a:noFill/>
            <a:miter lim="800000"/>
            <a:headEnd/>
            <a:tailEnd/>
          </a:ln>
        </p:spPr>
        <p:txBody>
          <a:bodyPr wrap="none" anchor="ctr"/>
          <a:lstStyle/>
          <a:p>
            <a:endParaRPr lang="en-US"/>
          </a:p>
        </p:txBody>
      </p:sp>
      <p:sp>
        <p:nvSpPr>
          <p:cNvPr id="30724" name="Rectangle 4"/>
          <p:cNvSpPr>
            <a:spLocks noChangeArrowheads="1"/>
          </p:cNvSpPr>
          <p:nvPr/>
        </p:nvSpPr>
        <p:spPr bwMode="auto">
          <a:xfrm>
            <a:off x="1643063" y="3614738"/>
            <a:ext cx="4581525" cy="333375"/>
          </a:xfrm>
          <a:prstGeom prst="rect">
            <a:avLst/>
          </a:prstGeom>
          <a:solidFill>
            <a:schemeClr val="accent2"/>
          </a:solidFill>
          <a:ln w="19050">
            <a:noFill/>
            <a:miter lim="800000"/>
            <a:headEnd/>
            <a:tailEnd/>
          </a:ln>
        </p:spPr>
        <p:txBody>
          <a:bodyPr wrap="none" anchor="ctr"/>
          <a:lstStyle/>
          <a:p>
            <a:endParaRPr lang="en-US"/>
          </a:p>
        </p:txBody>
      </p:sp>
      <p:sp>
        <p:nvSpPr>
          <p:cNvPr id="30725" name="Rectangle 5"/>
          <p:cNvSpPr>
            <a:spLocks noChangeArrowheads="1"/>
          </p:cNvSpPr>
          <p:nvPr/>
        </p:nvSpPr>
        <p:spPr bwMode="auto">
          <a:xfrm>
            <a:off x="1652588" y="3014663"/>
            <a:ext cx="4581525" cy="333375"/>
          </a:xfrm>
          <a:prstGeom prst="rect">
            <a:avLst/>
          </a:prstGeom>
          <a:solidFill>
            <a:schemeClr val="accent2"/>
          </a:solidFill>
          <a:ln w="19050">
            <a:noFill/>
            <a:miter lim="800000"/>
            <a:headEnd/>
            <a:tailEnd/>
          </a:ln>
        </p:spPr>
        <p:txBody>
          <a:bodyPr wrap="none" anchor="ctr"/>
          <a:lstStyle/>
          <a:p>
            <a:endParaRPr lang="en-US"/>
          </a:p>
        </p:txBody>
      </p:sp>
      <p:sp>
        <p:nvSpPr>
          <p:cNvPr id="30726" name="Rectangle 6"/>
          <p:cNvSpPr>
            <a:spLocks noGrp="1" noChangeArrowheads="1"/>
          </p:cNvSpPr>
          <p:nvPr>
            <p:ph type="title"/>
          </p:nvPr>
        </p:nvSpPr>
        <p:spPr/>
        <p:txBody>
          <a:bodyPr/>
          <a:lstStyle/>
          <a:p>
            <a:pPr eaLnBrk="1" hangingPunct="1"/>
            <a:r>
              <a:rPr lang="en-US" smtClean="0"/>
              <a:t>IPv4</a:t>
            </a:r>
          </a:p>
        </p:txBody>
      </p:sp>
      <p:sp>
        <p:nvSpPr>
          <p:cNvPr id="30727" name="Rectangle 7"/>
          <p:cNvSpPr>
            <a:spLocks noChangeArrowheads="1"/>
          </p:cNvSpPr>
          <p:nvPr/>
        </p:nvSpPr>
        <p:spPr bwMode="auto">
          <a:xfrm>
            <a:off x="1604963" y="3071813"/>
            <a:ext cx="4581525" cy="333375"/>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0728" name="Text Box 8"/>
          <p:cNvSpPr txBox="1">
            <a:spLocks noChangeArrowheads="1"/>
          </p:cNvSpPr>
          <p:nvPr/>
        </p:nvSpPr>
        <p:spPr bwMode="auto">
          <a:xfrm>
            <a:off x="1589088" y="3065463"/>
            <a:ext cx="323850" cy="366712"/>
          </a:xfrm>
          <a:prstGeom prst="rect">
            <a:avLst/>
          </a:prstGeom>
          <a:noFill/>
          <a:ln w="9525">
            <a:noFill/>
            <a:miter lim="800000"/>
            <a:headEnd/>
            <a:tailEnd/>
          </a:ln>
        </p:spPr>
        <p:txBody>
          <a:bodyPr wrap="none">
            <a:spAutoFit/>
          </a:bodyPr>
          <a:lstStyle/>
          <a:p>
            <a:r>
              <a:rPr lang="en-US">
                <a:latin typeface="Comic Sans MS" pitchFamily="66" charset="0"/>
              </a:rPr>
              <a:t>0</a:t>
            </a:r>
          </a:p>
        </p:txBody>
      </p:sp>
      <p:sp>
        <p:nvSpPr>
          <p:cNvPr id="30729" name="Text Box 9"/>
          <p:cNvSpPr txBox="1">
            <a:spLocks noChangeArrowheads="1"/>
          </p:cNvSpPr>
          <p:nvPr/>
        </p:nvSpPr>
        <p:spPr bwMode="auto">
          <a:xfrm>
            <a:off x="1751013" y="3036888"/>
            <a:ext cx="1047750" cy="366712"/>
          </a:xfrm>
          <a:prstGeom prst="rect">
            <a:avLst/>
          </a:prstGeom>
          <a:noFill/>
          <a:ln w="9525">
            <a:noFill/>
            <a:miter lim="800000"/>
            <a:headEnd/>
            <a:tailEnd/>
          </a:ln>
        </p:spPr>
        <p:txBody>
          <a:bodyPr wrap="none">
            <a:spAutoFit/>
          </a:bodyPr>
          <a:lstStyle/>
          <a:p>
            <a:r>
              <a:rPr lang="en-US">
                <a:latin typeface="Comic Sans MS" pitchFamily="66" charset="0"/>
              </a:rPr>
              <a:t>network</a:t>
            </a:r>
          </a:p>
        </p:txBody>
      </p:sp>
      <p:sp>
        <p:nvSpPr>
          <p:cNvPr id="30730" name="Text Box 10"/>
          <p:cNvSpPr txBox="1">
            <a:spLocks noChangeArrowheads="1"/>
          </p:cNvSpPr>
          <p:nvPr/>
        </p:nvSpPr>
        <p:spPr bwMode="auto">
          <a:xfrm>
            <a:off x="4075113" y="3065463"/>
            <a:ext cx="655637" cy="366712"/>
          </a:xfrm>
          <a:prstGeom prst="rect">
            <a:avLst/>
          </a:prstGeom>
          <a:noFill/>
          <a:ln w="9525">
            <a:noFill/>
            <a:miter lim="800000"/>
            <a:headEnd/>
            <a:tailEnd/>
          </a:ln>
        </p:spPr>
        <p:txBody>
          <a:bodyPr wrap="none">
            <a:spAutoFit/>
          </a:bodyPr>
          <a:lstStyle/>
          <a:p>
            <a:r>
              <a:rPr lang="en-US">
                <a:latin typeface="Comic Sans MS" pitchFamily="66" charset="0"/>
              </a:rPr>
              <a:t>host</a:t>
            </a:r>
          </a:p>
        </p:txBody>
      </p:sp>
      <p:sp>
        <p:nvSpPr>
          <p:cNvPr id="30731" name="Line 11"/>
          <p:cNvSpPr>
            <a:spLocks noChangeShapeType="1"/>
          </p:cNvSpPr>
          <p:nvPr/>
        </p:nvSpPr>
        <p:spPr bwMode="auto">
          <a:xfrm>
            <a:off x="2757488" y="3071813"/>
            <a:ext cx="0" cy="342900"/>
          </a:xfrm>
          <a:prstGeom prst="line">
            <a:avLst/>
          </a:prstGeom>
          <a:noFill/>
          <a:ln w="9525">
            <a:solidFill>
              <a:schemeClr val="tx1"/>
            </a:solidFill>
            <a:round/>
            <a:headEnd/>
            <a:tailEnd/>
          </a:ln>
        </p:spPr>
        <p:txBody>
          <a:bodyPr wrap="none" anchor="ctr"/>
          <a:lstStyle/>
          <a:p>
            <a:endParaRPr lang="en-US"/>
          </a:p>
        </p:txBody>
      </p:sp>
      <p:grpSp>
        <p:nvGrpSpPr>
          <p:cNvPr id="30732" name="Group 12"/>
          <p:cNvGrpSpPr>
            <a:grpSpLocks/>
          </p:cNvGrpSpPr>
          <p:nvPr/>
        </p:nvGrpSpPr>
        <p:grpSpPr bwMode="auto">
          <a:xfrm>
            <a:off x="3852863" y="3071813"/>
            <a:ext cx="95250" cy="342900"/>
            <a:chOff x="1842" y="924"/>
            <a:chExt cx="60" cy="216"/>
          </a:xfrm>
        </p:grpSpPr>
        <p:sp>
          <p:nvSpPr>
            <p:cNvPr id="30788" name="Line 13"/>
            <p:cNvSpPr>
              <a:spLocks noChangeShapeType="1"/>
            </p:cNvSpPr>
            <p:nvPr/>
          </p:nvSpPr>
          <p:spPr bwMode="auto">
            <a:xfrm>
              <a:off x="1872" y="924"/>
              <a:ext cx="0" cy="216"/>
            </a:xfrm>
            <a:prstGeom prst="line">
              <a:avLst/>
            </a:prstGeom>
            <a:noFill/>
            <a:ln w="9525">
              <a:solidFill>
                <a:schemeClr val="tx1"/>
              </a:solidFill>
              <a:round/>
              <a:headEnd/>
              <a:tailEnd/>
            </a:ln>
          </p:spPr>
          <p:txBody>
            <a:bodyPr wrap="none" anchor="ctr"/>
            <a:lstStyle/>
            <a:p>
              <a:endParaRPr lang="en-US"/>
            </a:p>
          </p:txBody>
        </p:sp>
        <p:sp>
          <p:nvSpPr>
            <p:cNvPr id="30789" name="Rectangle 14"/>
            <p:cNvSpPr>
              <a:spLocks noChangeArrowheads="1"/>
            </p:cNvSpPr>
            <p:nvPr/>
          </p:nvSpPr>
          <p:spPr bwMode="auto">
            <a:xfrm>
              <a:off x="1842" y="966"/>
              <a:ext cx="60" cy="120"/>
            </a:xfrm>
            <a:prstGeom prst="rect">
              <a:avLst/>
            </a:prstGeom>
            <a:solidFill>
              <a:schemeClr val="bg1"/>
            </a:solidFill>
            <a:ln w="9525">
              <a:noFill/>
              <a:miter lim="800000"/>
              <a:headEnd/>
              <a:tailEnd/>
            </a:ln>
          </p:spPr>
          <p:txBody>
            <a:bodyPr wrap="none" anchor="ctr"/>
            <a:lstStyle/>
            <a:p>
              <a:endParaRPr lang="en-US"/>
            </a:p>
          </p:txBody>
        </p:sp>
      </p:grpSp>
      <p:grpSp>
        <p:nvGrpSpPr>
          <p:cNvPr id="30733" name="Group 15"/>
          <p:cNvGrpSpPr>
            <a:grpSpLocks/>
          </p:cNvGrpSpPr>
          <p:nvPr/>
        </p:nvGrpSpPr>
        <p:grpSpPr bwMode="auto">
          <a:xfrm>
            <a:off x="4938713" y="3071813"/>
            <a:ext cx="95250" cy="342900"/>
            <a:chOff x="1842" y="924"/>
            <a:chExt cx="60" cy="216"/>
          </a:xfrm>
        </p:grpSpPr>
        <p:sp>
          <p:nvSpPr>
            <p:cNvPr id="30786" name="Line 16"/>
            <p:cNvSpPr>
              <a:spLocks noChangeShapeType="1"/>
            </p:cNvSpPr>
            <p:nvPr/>
          </p:nvSpPr>
          <p:spPr bwMode="auto">
            <a:xfrm>
              <a:off x="1872" y="924"/>
              <a:ext cx="0" cy="216"/>
            </a:xfrm>
            <a:prstGeom prst="line">
              <a:avLst/>
            </a:prstGeom>
            <a:noFill/>
            <a:ln w="9525">
              <a:solidFill>
                <a:schemeClr val="tx1"/>
              </a:solidFill>
              <a:round/>
              <a:headEnd/>
              <a:tailEnd/>
            </a:ln>
          </p:spPr>
          <p:txBody>
            <a:bodyPr wrap="none" anchor="ctr"/>
            <a:lstStyle/>
            <a:p>
              <a:endParaRPr lang="en-US"/>
            </a:p>
          </p:txBody>
        </p:sp>
        <p:sp>
          <p:nvSpPr>
            <p:cNvPr id="30787" name="Rectangle 17"/>
            <p:cNvSpPr>
              <a:spLocks noChangeArrowheads="1"/>
            </p:cNvSpPr>
            <p:nvPr/>
          </p:nvSpPr>
          <p:spPr bwMode="auto">
            <a:xfrm>
              <a:off x="1842" y="966"/>
              <a:ext cx="60" cy="120"/>
            </a:xfrm>
            <a:prstGeom prst="rect">
              <a:avLst/>
            </a:prstGeom>
            <a:solidFill>
              <a:schemeClr val="bg1"/>
            </a:solidFill>
            <a:ln w="9525">
              <a:noFill/>
              <a:miter lim="800000"/>
              <a:headEnd/>
              <a:tailEnd/>
            </a:ln>
          </p:spPr>
          <p:txBody>
            <a:bodyPr wrap="none" anchor="ctr"/>
            <a:lstStyle/>
            <a:p>
              <a:endParaRPr lang="en-US"/>
            </a:p>
          </p:txBody>
        </p:sp>
      </p:grpSp>
      <p:grpSp>
        <p:nvGrpSpPr>
          <p:cNvPr id="30734" name="Group 18"/>
          <p:cNvGrpSpPr>
            <a:grpSpLocks/>
          </p:cNvGrpSpPr>
          <p:nvPr/>
        </p:nvGrpSpPr>
        <p:grpSpPr bwMode="auto">
          <a:xfrm>
            <a:off x="1598613" y="3627438"/>
            <a:ext cx="4597400" cy="395287"/>
            <a:chOff x="344" y="2666"/>
            <a:chExt cx="2896" cy="249"/>
          </a:xfrm>
        </p:grpSpPr>
        <p:sp>
          <p:nvSpPr>
            <p:cNvPr id="30775" name="Rectangle 19"/>
            <p:cNvSpPr>
              <a:spLocks noChangeArrowheads="1"/>
            </p:cNvSpPr>
            <p:nvPr/>
          </p:nvSpPr>
          <p:spPr bwMode="auto">
            <a:xfrm>
              <a:off x="354" y="2688"/>
              <a:ext cx="2886" cy="21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0776" name="Text Box 20"/>
            <p:cNvSpPr txBox="1">
              <a:spLocks noChangeArrowheads="1"/>
            </p:cNvSpPr>
            <p:nvPr/>
          </p:nvSpPr>
          <p:spPr bwMode="auto">
            <a:xfrm>
              <a:off x="344" y="2684"/>
              <a:ext cx="269" cy="231"/>
            </a:xfrm>
            <a:prstGeom prst="rect">
              <a:avLst/>
            </a:prstGeom>
            <a:noFill/>
            <a:ln w="9525">
              <a:noFill/>
              <a:miter lim="800000"/>
              <a:headEnd/>
              <a:tailEnd/>
            </a:ln>
          </p:spPr>
          <p:txBody>
            <a:bodyPr wrap="none">
              <a:spAutoFit/>
            </a:bodyPr>
            <a:lstStyle/>
            <a:p>
              <a:r>
                <a:rPr lang="en-US">
                  <a:latin typeface="Comic Sans MS" pitchFamily="66" charset="0"/>
                </a:rPr>
                <a:t>10</a:t>
              </a:r>
            </a:p>
          </p:txBody>
        </p:sp>
        <p:sp>
          <p:nvSpPr>
            <p:cNvPr id="30777" name="Line 21"/>
            <p:cNvSpPr>
              <a:spLocks noChangeShapeType="1"/>
            </p:cNvSpPr>
            <p:nvPr/>
          </p:nvSpPr>
          <p:spPr bwMode="auto">
            <a:xfrm>
              <a:off x="1800" y="2688"/>
              <a:ext cx="0" cy="216"/>
            </a:xfrm>
            <a:prstGeom prst="line">
              <a:avLst/>
            </a:prstGeom>
            <a:noFill/>
            <a:ln w="9525">
              <a:solidFill>
                <a:schemeClr val="tx1"/>
              </a:solidFill>
              <a:round/>
              <a:headEnd/>
              <a:tailEnd/>
            </a:ln>
          </p:spPr>
          <p:txBody>
            <a:bodyPr wrap="none" anchor="ctr"/>
            <a:lstStyle/>
            <a:p>
              <a:endParaRPr lang="en-US"/>
            </a:p>
          </p:txBody>
        </p:sp>
        <p:grpSp>
          <p:nvGrpSpPr>
            <p:cNvPr id="30778" name="Group 22"/>
            <p:cNvGrpSpPr>
              <a:grpSpLocks/>
            </p:cNvGrpSpPr>
            <p:nvPr/>
          </p:nvGrpSpPr>
          <p:grpSpPr bwMode="auto">
            <a:xfrm>
              <a:off x="1050" y="2688"/>
              <a:ext cx="60" cy="216"/>
              <a:chOff x="1842" y="924"/>
              <a:chExt cx="60" cy="216"/>
            </a:xfrm>
          </p:grpSpPr>
          <p:sp>
            <p:nvSpPr>
              <p:cNvPr id="30784" name="Line 23"/>
              <p:cNvSpPr>
                <a:spLocks noChangeShapeType="1"/>
              </p:cNvSpPr>
              <p:nvPr/>
            </p:nvSpPr>
            <p:spPr bwMode="auto">
              <a:xfrm>
                <a:off x="1872" y="924"/>
                <a:ext cx="0" cy="216"/>
              </a:xfrm>
              <a:prstGeom prst="line">
                <a:avLst/>
              </a:prstGeom>
              <a:noFill/>
              <a:ln w="9525">
                <a:solidFill>
                  <a:schemeClr val="tx1"/>
                </a:solidFill>
                <a:round/>
                <a:headEnd/>
                <a:tailEnd/>
              </a:ln>
            </p:spPr>
            <p:txBody>
              <a:bodyPr wrap="none" anchor="ctr"/>
              <a:lstStyle/>
              <a:p>
                <a:endParaRPr lang="en-US"/>
              </a:p>
            </p:txBody>
          </p:sp>
          <p:sp>
            <p:nvSpPr>
              <p:cNvPr id="30785" name="Rectangle 24"/>
              <p:cNvSpPr>
                <a:spLocks noChangeArrowheads="1"/>
              </p:cNvSpPr>
              <p:nvPr/>
            </p:nvSpPr>
            <p:spPr bwMode="auto">
              <a:xfrm>
                <a:off x="1842" y="966"/>
                <a:ext cx="60" cy="120"/>
              </a:xfrm>
              <a:prstGeom prst="rect">
                <a:avLst/>
              </a:prstGeom>
              <a:solidFill>
                <a:schemeClr val="bg1"/>
              </a:solidFill>
              <a:ln w="9525">
                <a:noFill/>
                <a:miter lim="800000"/>
                <a:headEnd/>
                <a:tailEnd/>
              </a:ln>
            </p:spPr>
            <p:txBody>
              <a:bodyPr wrap="none" anchor="ctr"/>
              <a:lstStyle/>
              <a:p>
                <a:endParaRPr lang="en-US"/>
              </a:p>
            </p:txBody>
          </p:sp>
        </p:grpSp>
        <p:grpSp>
          <p:nvGrpSpPr>
            <p:cNvPr id="30779" name="Group 25"/>
            <p:cNvGrpSpPr>
              <a:grpSpLocks/>
            </p:cNvGrpSpPr>
            <p:nvPr/>
          </p:nvGrpSpPr>
          <p:grpSpPr bwMode="auto">
            <a:xfrm>
              <a:off x="2454" y="2688"/>
              <a:ext cx="60" cy="216"/>
              <a:chOff x="1842" y="924"/>
              <a:chExt cx="60" cy="216"/>
            </a:xfrm>
          </p:grpSpPr>
          <p:sp>
            <p:nvSpPr>
              <p:cNvPr id="30782" name="Line 26"/>
              <p:cNvSpPr>
                <a:spLocks noChangeShapeType="1"/>
              </p:cNvSpPr>
              <p:nvPr/>
            </p:nvSpPr>
            <p:spPr bwMode="auto">
              <a:xfrm>
                <a:off x="1872" y="924"/>
                <a:ext cx="0" cy="216"/>
              </a:xfrm>
              <a:prstGeom prst="line">
                <a:avLst/>
              </a:prstGeom>
              <a:noFill/>
              <a:ln w="9525">
                <a:solidFill>
                  <a:schemeClr val="tx1"/>
                </a:solidFill>
                <a:round/>
                <a:headEnd/>
                <a:tailEnd/>
              </a:ln>
            </p:spPr>
            <p:txBody>
              <a:bodyPr wrap="none" anchor="ctr"/>
              <a:lstStyle/>
              <a:p>
                <a:endParaRPr lang="en-US"/>
              </a:p>
            </p:txBody>
          </p:sp>
          <p:sp>
            <p:nvSpPr>
              <p:cNvPr id="30783" name="Rectangle 27"/>
              <p:cNvSpPr>
                <a:spLocks noChangeArrowheads="1"/>
              </p:cNvSpPr>
              <p:nvPr/>
            </p:nvSpPr>
            <p:spPr bwMode="auto">
              <a:xfrm>
                <a:off x="1842" y="966"/>
                <a:ext cx="60" cy="120"/>
              </a:xfrm>
              <a:prstGeom prst="rect">
                <a:avLst/>
              </a:prstGeom>
              <a:solidFill>
                <a:schemeClr val="bg1"/>
              </a:solidFill>
              <a:ln w="9525">
                <a:noFill/>
                <a:miter lim="800000"/>
                <a:headEnd/>
                <a:tailEnd/>
              </a:ln>
            </p:spPr>
            <p:txBody>
              <a:bodyPr wrap="none" anchor="ctr"/>
              <a:lstStyle/>
              <a:p>
                <a:endParaRPr lang="en-US"/>
              </a:p>
            </p:txBody>
          </p:sp>
        </p:grpSp>
        <p:sp>
          <p:nvSpPr>
            <p:cNvPr id="30780" name="Text Box 28"/>
            <p:cNvSpPr txBox="1">
              <a:spLocks noChangeArrowheads="1"/>
            </p:cNvSpPr>
            <p:nvPr/>
          </p:nvSpPr>
          <p:spPr bwMode="auto">
            <a:xfrm>
              <a:off x="908" y="2666"/>
              <a:ext cx="660" cy="231"/>
            </a:xfrm>
            <a:prstGeom prst="rect">
              <a:avLst/>
            </a:prstGeom>
            <a:noFill/>
            <a:ln w="9525">
              <a:noFill/>
              <a:miter lim="800000"/>
              <a:headEnd/>
              <a:tailEnd/>
            </a:ln>
          </p:spPr>
          <p:txBody>
            <a:bodyPr wrap="none">
              <a:spAutoFit/>
            </a:bodyPr>
            <a:lstStyle/>
            <a:p>
              <a:r>
                <a:rPr lang="en-US">
                  <a:latin typeface="Comic Sans MS" pitchFamily="66" charset="0"/>
                </a:rPr>
                <a:t>network</a:t>
              </a:r>
            </a:p>
          </p:txBody>
        </p:sp>
        <p:sp>
          <p:nvSpPr>
            <p:cNvPr id="30781" name="Text Box 29"/>
            <p:cNvSpPr txBox="1">
              <a:spLocks noChangeArrowheads="1"/>
            </p:cNvSpPr>
            <p:nvPr/>
          </p:nvSpPr>
          <p:spPr bwMode="auto">
            <a:xfrm>
              <a:off x="2264" y="2684"/>
              <a:ext cx="413" cy="231"/>
            </a:xfrm>
            <a:prstGeom prst="rect">
              <a:avLst/>
            </a:prstGeom>
            <a:noFill/>
            <a:ln w="9525">
              <a:noFill/>
              <a:miter lim="800000"/>
              <a:headEnd/>
              <a:tailEnd/>
            </a:ln>
          </p:spPr>
          <p:txBody>
            <a:bodyPr wrap="none">
              <a:spAutoFit/>
            </a:bodyPr>
            <a:lstStyle/>
            <a:p>
              <a:r>
                <a:rPr lang="en-US">
                  <a:latin typeface="Comic Sans MS" pitchFamily="66" charset="0"/>
                </a:rPr>
                <a:t>host</a:t>
              </a:r>
            </a:p>
          </p:txBody>
        </p:sp>
      </p:grpSp>
      <p:grpSp>
        <p:nvGrpSpPr>
          <p:cNvPr id="30735" name="Group 30"/>
          <p:cNvGrpSpPr>
            <a:grpSpLocks/>
          </p:cNvGrpSpPr>
          <p:nvPr/>
        </p:nvGrpSpPr>
        <p:grpSpPr bwMode="auto">
          <a:xfrm>
            <a:off x="1589088" y="4252913"/>
            <a:ext cx="4597400" cy="379412"/>
            <a:chOff x="506" y="2538"/>
            <a:chExt cx="2896" cy="239"/>
          </a:xfrm>
        </p:grpSpPr>
        <p:sp>
          <p:nvSpPr>
            <p:cNvPr id="30764" name="Rectangle 31"/>
            <p:cNvSpPr>
              <a:spLocks noChangeArrowheads="1"/>
            </p:cNvSpPr>
            <p:nvPr/>
          </p:nvSpPr>
          <p:spPr bwMode="auto">
            <a:xfrm>
              <a:off x="516" y="2550"/>
              <a:ext cx="2886" cy="21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0765" name="Text Box 32"/>
            <p:cNvSpPr txBox="1">
              <a:spLocks noChangeArrowheads="1"/>
            </p:cNvSpPr>
            <p:nvPr/>
          </p:nvSpPr>
          <p:spPr bwMode="auto">
            <a:xfrm>
              <a:off x="506" y="2546"/>
              <a:ext cx="334" cy="231"/>
            </a:xfrm>
            <a:prstGeom prst="rect">
              <a:avLst/>
            </a:prstGeom>
            <a:noFill/>
            <a:ln w="9525">
              <a:noFill/>
              <a:miter lim="800000"/>
              <a:headEnd/>
              <a:tailEnd/>
            </a:ln>
          </p:spPr>
          <p:txBody>
            <a:bodyPr wrap="none">
              <a:spAutoFit/>
            </a:bodyPr>
            <a:lstStyle/>
            <a:p>
              <a:r>
                <a:rPr lang="en-US">
                  <a:latin typeface="Comic Sans MS" pitchFamily="66" charset="0"/>
                </a:rPr>
                <a:t>110</a:t>
              </a:r>
            </a:p>
          </p:txBody>
        </p:sp>
        <p:sp>
          <p:nvSpPr>
            <p:cNvPr id="30766" name="Line 33"/>
            <p:cNvSpPr>
              <a:spLocks noChangeShapeType="1"/>
            </p:cNvSpPr>
            <p:nvPr/>
          </p:nvSpPr>
          <p:spPr bwMode="auto">
            <a:xfrm>
              <a:off x="2640" y="2550"/>
              <a:ext cx="0" cy="216"/>
            </a:xfrm>
            <a:prstGeom prst="line">
              <a:avLst/>
            </a:prstGeom>
            <a:noFill/>
            <a:ln w="9525">
              <a:solidFill>
                <a:schemeClr val="tx1"/>
              </a:solidFill>
              <a:round/>
              <a:headEnd/>
              <a:tailEnd/>
            </a:ln>
          </p:spPr>
          <p:txBody>
            <a:bodyPr wrap="none" anchor="ctr"/>
            <a:lstStyle/>
            <a:p>
              <a:endParaRPr lang="en-US"/>
            </a:p>
          </p:txBody>
        </p:sp>
        <p:grpSp>
          <p:nvGrpSpPr>
            <p:cNvPr id="30767" name="Group 34"/>
            <p:cNvGrpSpPr>
              <a:grpSpLocks/>
            </p:cNvGrpSpPr>
            <p:nvPr/>
          </p:nvGrpSpPr>
          <p:grpSpPr bwMode="auto">
            <a:xfrm>
              <a:off x="1212" y="2550"/>
              <a:ext cx="60" cy="216"/>
              <a:chOff x="1842" y="924"/>
              <a:chExt cx="60" cy="216"/>
            </a:xfrm>
          </p:grpSpPr>
          <p:sp>
            <p:nvSpPr>
              <p:cNvPr id="30773" name="Line 35"/>
              <p:cNvSpPr>
                <a:spLocks noChangeShapeType="1"/>
              </p:cNvSpPr>
              <p:nvPr/>
            </p:nvSpPr>
            <p:spPr bwMode="auto">
              <a:xfrm>
                <a:off x="1872" y="924"/>
                <a:ext cx="0" cy="216"/>
              </a:xfrm>
              <a:prstGeom prst="line">
                <a:avLst/>
              </a:prstGeom>
              <a:noFill/>
              <a:ln w="9525">
                <a:solidFill>
                  <a:schemeClr val="tx1"/>
                </a:solidFill>
                <a:round/>
                <a:headEnd/>
                <a:tailEnd/>
              </a:ln>
            </p:spPr>
            <p:txBody>
              <a:bodyPr wrap="none" anchor="ctr"/>
              <a:lstStyle/>
              <a:p>
                <a:endParaRPr lang="en-US"/>
              </a:p>
            </p:txBody>
          </p:sp>
          <p:sp>
            <p:nvSpPr>
              <p:cNvPr id="30774" name="Rectangle 36"/>
              <p:cNvSpPr>
                <a:spLocks noChangeArrowheads="1"/>
              </p:cNvSpPr>
              <p:nvPr/>
            </p:nvSpPr>
            <p:spPr bwMode="auto">
              <a:xfrm>
                <a:off x="1842" y="966"/>
                <a:ext cx="60" cy="120"/>
              </a:xfrm>
              <a:prstGeom prst="rect">
                <a:avLst/>
              </a:prstGeom>
              <a:solidFill>
                <a:schemeClr val="bg1"/>
              </a:solidFill>
              <a:ln w="9525">
                <a:noFill/>
                <a:miter lim="800000"/>
                <a:headEnd/>
                <a:tailEnd/>
              </a:ln>
            </p:spPr>
            <p:txBody>
              <a:bodyPr wrap="none" anchor="ctr"/>
              <a:lstStyle/>
              <a:p>
                <a:endParaRPr lang="en-US"/>
              </a:p>
            </p:txBody>
          </p:sp>
        </p:grpSp>
        <p:grpSp>
          <p:nvGrpSpPr>
            <p:cNvPr id="30768" name="Group 37"/>
            <p:cNvGrpSpPr>
              <a:grpSpLocks/>
            </p:cNvGrpSpPr>
            <p:nvPr/>
          </p:nvGrpSpPr>
          <p:grpSpPr bwMode="auto">
            <a:xfrm>
              <a:off x="1932" y="2538"/>
              <a:ext cx="60" cy="216"/>
              <a:chOff x="1842" y="924"/>
              <a:chExt cx="60" cy="216"/>
            </a:xfrm>
          </p:grpSpPr>
          <p:sp>
            <p:nvSpPr>
              <p:cNvPr id="30771" name="Line 38"/>
              <p:cNvSpPr>
                <a:spLocks noChangeShapeType="1"/>
              </p:cNvSpPr>
              <p:nvPr/>
            </p:nvSpPr>
            <p:spPr bwMode="auto">
              <a:xfrm>
                <a:off x="1872" y="924"/>
                <a:ext cx="0" cy="216"/>
              </a:xfrm>
              <a:prstGeom prst="line">
                <a:avLst/>
              </a:prstGeom>
              <a:noFill/>
              <a:ln w="9525">
                <a:solidFill>
                  <a:schemeClr val="tx1"/>
                </a:solidFill>
                <a:round/>
                <a:headEnd/>
                <a:tailEnd/>
              </a:ln>
            </p:spPr>
            <p:txBody>
              <a:bodyPr wrap="none" anchor="ctr"/>
              <a:lstStyle/>
              <a:p>
                <a:endParaRPr lang="en-US"/>
              </a:p>
            </p:txBody>
          </p:sp>
          <p:sp>
            <p:nvSpPr>
              <p:cNvPr id="30772" name="Rectangle 39"/>
              <p:cNvSpPr>
                <a:spLocks noChangeArrowheads="1"/>
              </p:cNvSpPr>
              <p:nvPr/>
            </p:nvSpPr>
            <p:spPr bwMode="auto">
              <a:xfrm>
                <a:off x="1842" y="966"/>
                <a:ext cx="60" cy="120"/>
              </a:xfrm>
              <a:prstGeom prst="rect">
                <a:avLst/>
              </a:prstGeom>
              <a:solidFill>
                <a:schemeClr val="bg1"/>
              </a:solidFill>
              <a:ln w="9525">
                <a:noFill/>
                <a:miter lim="800000"/>
                <a:headEnd/>
                <a:tailEnd/>
              </a:ln>
            </p:spPr>
            <p:txBody>
              <a:bodyPr wrap="none" anchor="ctr"/>
              <a:lstStyle/>
              <a:p>
                <a:endParaRPr lang="en-US"/>
              </a:p>
            </p:txBody>
          </p:sp>
        </p:grpSp>
        <p:sp>
          <p:nvSpPr>
            <p:cNvPr id="30769" name="Text Box 40"/>
            <p:cNvSpPr txBox="1">
              <a:spLocks noChangeArrowheads="1"/>
            </p:cNvSpPr>
            <p:nvPr/>
          </p:nvSpPr>
          <p:spPr bwMode="auto">
            <a:xfrm>
              <a:off x="1262" y="2540"/>
              <a:ext cx="660" cy="231"/>
            </a:xfrm>
            <a:prstGeom prst="rect">
              <a:avLst/>
            </a:prstGeom>
            <a:noFill/>
            <a:ln w="9525">
              <a:noFill/>
              <a:miter lim="800000"/>
              <a:headEnd/>
              <a:tailEnd/>
            </a:ln>
          </p:spPr>
          <p:txBody>
            <a:bodyPr wrap="none">
              <a:spAutoFit/>
            </a:bodyPr>
            <a:lstStyle/>
            <a:p>
              <a:r>
                <a:rPr lang="en-US">
                  <a:latin typeface="Comic Sans MS" pitchFamily="66" charset="0"/>
                </a:rPr>
                <a:t>network</a:t>
              </a:r>
            </a:p>
          </p:txBody>
        </p:sp>
        <p:sp>
          <p:nvSpPr>
            <p:cNvPr id="30770" name="Text Box 41"/>
            <p:cNvSpPr txBox="1">
              <a:spLocks noChangeArrowheads="1"/>
            </p:cNvSpPr>
            <p:nvPr/>
          </p:nvSpPr>
          <p:spPr bwMode="auto">
            <a:xfrm>
              <a:off x="2810" y="2540"/>
              <a:ext cx="413" cy="231"/>
            </a:xfrm>
            <a:prstGeom prst="rect">
              <a:avLst/>
            </a:prstGeom>
            <a:noFill/>
            <a:ln w="9525">
              <a:noFill/>
              <a:miter lim="800000"/>
              <a:headEnd/>
              <a:tailEnd/>
            </a:ln>
          </p:spPr>
          <p:txBody>
            <a:bodyPr wrap="none">
              <a:spAutoFit/>
            </a:bodyPr>
            <a:lstStyle/>
            <a:p>
              <a:r>
                <a:rPr lang="en-US">
                  <a:latin typeface="Comic Sans MS" pitchFamily="66" charset="0"/>
                </a:rPr>
                <a:t>host</a:t>
              </a:r>
            </a:p>
          </p:txBody>
        </p:sp>
      </p:grpSp>
      <p:grpSp>
        <p:nvGrpSpPr>
          <p:cNvPr id="30736" name="Group 42"/>
          <p:cNvGrpSpPr>
            <a:grpSpLocks/>
          </p:cNvGrpSpPr>
          <p:nvPr/>
        </p:nvGrpSpPr>
        <p:grpSpPr bwMode="auto">
          <a:xfrm>
            <a:off x="1589088" y="4884738"/>
            <a:ext cx="4597400" cy="395287"/>
            <a:chOff x="464" y="2372"/>
            <a:chExt cx="2896" cy="249"/>
          </a:xfrm>
        </p:grpSpPr>
        <p:sp>
          <p:nvSpPr>
            <p:cNvPr id="30752" name="Rectangle 43"/>
            <p:cNvSpPr>
              <a:spLocks noChangeArrowheads="1"/>
            </p:cNvSpPr>
            <p:nvPr/>
          </p:nvSpPr>
          <p:spPr bwMode="auto">
            <a:xfrm>
              <a:off x="474" y="2394"/>
              <a:ext cx="2886" cy="21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0753" name="Text Box 44"/>
            <p:cNvSpPr txBox="1">
              <a:spLocks noChangeArrowheads="1"/>
            </p:cNvSpPr>
            <p:nvPr/>
          </p:nvSpPr>
          <p:spPr bwMode="auto">
            <a:xfrm>
              <a:off x="464" y="2390"/>
              <a:ext cx="399" cy="231"/>
            </a:xfrm>
            <a:prstGeom prst="rect">
              <a:avLst/>
            </a:prstGeom>
            <a:noFill/>
            <a:ln w="9525">
              <a:noFill/>
              <a:miter lim="800000"/>
              <a:headEnd/>
              <a:tailEnd/>
            </a:ln>
          </p:spPr>
          <p:txBody>
            <a:bodyPr wrap="none">
              <a:spAutoFit/>
            </a:bodyPr>
            <a:lstStyle/>
            <a:p>
              <a:r>
                <a:rPr lang="en-US">
                  <a:latin typeface="Comic Sans MS" pitchFamily="66" charset="0"/>
                </a:rPr>
                <a:t>1110</a:t>
              </a:r>
            </a:p>
          </p:txBody>
        </p:sp>
        <p:grpSp>
          <p:nvGrpSpPr>
            <p:cNvPr id="30754" name="Group 45"/>
            <p:cNvGrpSpPr>
              <a:grpSpLocks/>
            </p:cNvGrpSpPr>
            <p:nvPr/>
          </p:nvGrpSpPr>
          <p:grpSpPr bwMode="auto">
            <a:xfrm>
              <a:off x="1170" y="2394"/>
              <a:ext cx="60" cy="216"/>
              <a:chOff x="1842" y="924"/>
              <a:chExt cx="60" cy="216"/>
            </a:xfrm>
          </p:grpSpPr>
          <p:sp>
            <p:nvSpPr>
              <p:cNvPr id="30762" name="Line 46"/>
              <p:cNvSpPr>
                <a:spLocks noChangeShapeType="1"/>
              </p:cNvSpPr>
              <p:nvPr/>
            </p:nvSpPr>
            <p:spPr bwMode="auto">
              <a:xfrm>
                <a:off x="1872" y="924"/>
                <a:ext cx="0" cy="216"/>
              </a:xfrm>
              <a:prstGeom prst="line">
                <a:avLst/>
              </a:prstGeom>
              <a:noFill/>
              <a:ln w="9525">
                <a:solidFill>
                  <a:schemeClr val="tx1"/>
                </a:solidFill>
                <a:round/>
                <a:headEnd/>
                <a:tailEnd/>
              </a:ln>
            </p:spPr>
            <p:txBody>
              <a:bodyPr wrap="none" anchor="ctr"/>
              <a:lstStyle/>
              <a:p>
                <a:endParaRPr lang="en-US"/>
              </a:p>
            </p:txBody>
          </p:sp>
          <p:sp>
            <p:nvSpPr>
              <p:cNvPr id="30763" name="Rectangle 47"/>
              <p:cNvSpPr>
                <a:spLocks noChangeArrowheads="1"/>
              </p:cNvSpPr>
              <p:nvPr/>
            </p:nvSpPr>
            <p:spPr bwMode="auto">
              <a:xfrm>
                <a:off x="1842" y="966"/>
                <a:ext cx="60" cy="120"/>
              </a:xfrm>
              <a:prstGeom prst="rect">
                <a:avLst/>
              </a:prstGeom>
              <a:solidFill>
                <a:schemeClr val="bg1"/>
              </a:solidFill>
              <a:ln w="9525">
                <a:noFill/>
                <a:miter lim="800000"/>
                <a:headEnd/>
                <a:tailEnd/>
              </a:ln>
            </p:spPr>
            <p:txBody>
              <a:bodyPr wrap="none" anchor="ctr"/>
              <a:lstStyle/>
              <a:p>
                <a:endParaRPr lang="en-US"/>
              </a:p>
            </p:txBody>
          </p:sp>
        </p:grpSp>
        <p:grpSp>
          <p:nvGrpSpPr>
            <p:cNvPr id="30755" name="Group 48"/>
            <p:cNvGrpSpPr>
              <a:grpSpLocks/>
            </p:cNvGrpSpPr>
            <p:nvPr/>
          </p:nvGrpSpPr>
          <p:grpSpPr bwMode="auto">
            <a:xfrm>
              <a:off x="1890" y="2394"/>
              <a:ext cx="60" cy="216"/>
              <a:chOff x="1842" y="924"/>
              <a:chExt cx="60" cy="216"/>
            </a:xfrm>
          </p:grpSpPr>
          <p:sp>
            <p:nvSpPr>
              <p:cNvPr id="30760" name="Line 49"/>
              <p:cNvSpPr>
                <a:spLocks noChangeShapeType="1"/>
              </p:cNvSpPr>
              <p:nvPr/>
            </p:nvSpPr>
            <p:spPr bwMode="auto">
              <a:xfrm>
                <a:off x="1872" y="924"/>
                <a:ext cx="0" cy="216"/>
              </a:xfrm>
              <a:prstGeom prst="line">
                <a:avLst/>
              </a:prstGeom>
              <a:noFill/>
              <a:ln w="9525">
                <a:solidFill>
                  <a:schemeClr val="tx1"/>
                </a:solidFill>
                <a:round/>
                <a:headEnd/>
                <a:tailEnd/>
              </a:ln>
            </p:spPr>
            <p:txBody>
              <a:bodyPr wrap="none" anchor="ctr"/>
              <a:lstStyle/>
              <a:p>
                <a:endParaRPr lang="en-US"/>
              </a:p>
            </p:txBody>
          </p:sp>
          <p:sp>
            <p:nvSpPr>
              <p:cNvPr id="30761" name="Rectangle 50"/>
              <p:cNvSpPr>
                <a:spLocks noChangeArrowheads="1"/>
              </p:cNvSpPr>
              <p:nvPr/>
            </p:nvSpPr>
            <p:spPr bwMode="auto">
              <a:xfrm>
                <a:off x="1842" y="966"/>
                <a:ext cx="60" cy="120"/>
              </a:xfrm>
              <a:prstGeom prst="rect">
                <a:avLst/>
              </a:prstGeom>
              <a:solidFill>
                <a:schemeClr val="bg1"/>
              </a:solidFill>
              <a:ln w="9525">
                <a:noFill/>
                <a:miter lim="800000"/>
                <a:headEnd/>
                <a:tailEnd/>
              </a:ln>
            </p:spPr>
            <p:txBody>
              <a:bodyPr wrap="none" anchor="ctr"/>
              <a:lstStyle/>
              <a:p>
                <a:endParaRPr lang="en-US"/>
              </a:p>
            </p:txBody>
          </p:sp>
        </p:grpSp>
        <p:grpSp>
          <p:nvGrpSpPr>
            <p:cNvPr id="30756" name="Group 51"/>
            <p:cNvGrpSpPr>
              <a:grpSpLocks/>
            </p:cNvGrpSpPr>
            <p:nvPr/>
          </p:nvGrpSpPr>
          <p:grpSpPr bwMode="auto">
            <a:xfrm>
              <a:off x="2562" y="2394"/>
              <a:ext cx="60" cy="216"/>
              <a:chOff x="1842" y="924"/>
              <a:chExt cx="60" cy="216"/>
            </a:xfrm>
          </p:grpSpPr>
          <p:sp>
            <p:nvSpPr>
              <p:cNvPr id="30758" name="Line 52"/>
              <p:cNvSpPr>
                <a:spLocks noChangeShapeType="1"/>
              </p:cNvSpPr>
              <p:nvPr/>
            </p:nvSpPr>
            <p:spPr bwMode="auto">
              <a:xfrm>
                <a:off x="1872" y="924"/>
                <a:ext cx="0" cy="216"/>
              </a:xfrm>
              <a:prstGeom prst="line">
                <a:avLst/>
              </a:prstGeom>
              <a:noFill/>
              <a:ln w="9525">
                <a:solidFill>
                  <a:schemeClr val="tx1"/>
                </a:solidFill>
                <a:round/>
                <a:headEnd/>
                <a:tailEnd/>
              </a:ln>
            </p:spPr>
            <p:txBody>
              <a:bodyPr wrap="none" anchor="ctr"/>
              <a:lstStyle/>
              <a:p>
                <a:endParaRPr lang="en-US"/>
              </a:p>
            </p:txBody>
          </p:sp>
          <p:sp>
            <p:nvSpPr>
              <p:cNvPr id="30759" name="Rectangle 53"/>
              <p:cNvSpPr>
                <a:spLocks noChangeArrowheads="1"/>
              </p:cNvSpPr>
              <p:nvPr/>
            </p:nvSpPr>
            <p:spPr bwMode="auto">
              <a:xfrm>
                <a:off x="1842" y="966"/>
                <a:ext cx="60" cy="120"/>
              </a:xfrm>
              <a:prstGeom prst="rect">
                <a:avLst/>
              </a:prstGeom>
              <a:solidFill>
                <a:schemeClr val="bg1"/>
              </a:solidFill>
              <a:ln w="9525">
                <a:noFill/>
                <a:miter lim="800000"/>
                <a:headEnd/>
                <a:tailEnd/>
              </a:ln>
            </p:spPr>
            <p:txBody>
              <a:bodyPr wrap="none" anchor="ctr"/>
              <a:lstStyle/>
              <a:p>
                <a:endParaRPr lang="en-US"/>
              </a:p>
            </p:txBody>
          </p:sp>
        </p:grpSp>
        <p:sp>
          <p:nvSpPr>
            <p:cNvPr id="30757" name="Text Box 54"/>
            <p:cNvSpPr txBox="1">
              <a:spLocks noChangeArrowheads="1"/>
            </p:cNvSpPr>
            <p:nvPr/>
          </p:nvSpPr>
          <p:spPr bwMode="auto">
            <a:xfrm>
              <a:off x="1346" y="2372"/>
              <a:ext cx="1311" cy="231"/>
            </a:xfrm>
            <a:prstGeom prst="rect">
              <a:avLst/>
            </a:prstGeom>
            <a:noFill/>
            <a:ln w="9525">
              <a:noFill/>
              <a:miter lim="800000"/>
              <a:headEnd/>
              <a:tailEnd/>
            </a:ln>
          </p:spPr>
          <p:txBody>
            <a:bodyPr wrap="none">
              <a:spAutoFit/>
            </a:bodyPr>
            <a:lstStyle/>
            <a:p>
              <a:r>
                <a:rPr lang="en-US">
                  <a:latin typeface="Comic Sans MS" pitchFamily="66" charset="0"/>
                </a:rPr>
                <a:t>multicast address</a:t>
              </a:r>
            </a:p>
          </p:txBody>
        </p:sp>
      </p:grpSp>
      <p:sp>
        <p:nvSpPr>
          <p:cNvPr id="30737" name="Text Box 55"/>
          <p:cNvSpPr txBox="1">
            <a:spLocks noChangeArrowheads="1"/>
          </p:cNvSpPr>
          <p:nvPr/>
        </p:nvSpPr>
        <p:spPr bwMode="auto">
          <a:xfrm>
            <a:off x="1103313" y="3013075"/>
            <a:ext cx="369887" cy="396875"/>
          </a:xfrm>
          <a:prstGeom prst="rect">
            <a:avLst/>
          </a:prstGeom>
          <a:noFill/>
          <a:ln w="9525">
            <a:noFill/>
            <a:miter lim="800000"/>
            <a:headEnd/>
            <a:tailEnd/>
          </a:ln>
        </p:spPr>
        <p:txBody>
          <a:bodyPr wrap="none">
            <a:spAutoFit/>
          </a:bodyPr>
          <a:lstStyle/>
          <a:p>
            <a:r>
              <a:rPr lang="en-US" sz="2000">
                <a:latin typeface="Comic Sans MS" pitchFamily="66" charset="0"/>
              </a:rPr>
              <a:t>A</a:t>
            </a:r>
            <a:endParaRPr lang="en-US">
              <a:latin typeface="Comic Sans MS" pitchFamily="66" charset="0"/>
            </a:endParaRPr>
          </a:p>
        </p:txBody>
      </p:sp>
      <p:sp>
        <p:nvSpPr>
          <p:cNvPr id="30738" name="Text Box 56"/>
          <p:cNvSpPr txBox="1">
            <a:spLocks noChangeArrowheads="1"/>
          </p:cNvSpPr>
          <p:nvPr/>
        </p:nvSpPr>
        <p:spPr bwMode="auto">
          <a:xfrm>
            <a:off x="1122363" y="3603625"/>
            <a:ext cx="344487" cy="396875"/>
          </a:xfrm>
          <a:prstGeom prst="rect">
            <a:avLst/>
          </a:prstGeom>
          <a:noFill/>
          <a:ln w="9525">
            <a:noFill/>
            <a:miter lim="800000"/>
            <a:headEnd/>
            <a:tailEnd/>
          </a:ln>
        </p:spPr>
        <p:txBody>
          <a:bodyPr wrap="none">
            <a:spAutoFit/>
          </a:bodyPr>
          <a:lstStyle/>
          <a:p>
            <a:r>
              <a:rPr lang="en-US" sz="2000">
                <a:latin typeface="Comic Sans MS" pitchFamily="66" charset="0"/>
              </a:rPr>
              <a:t>B</a:t>
            </a:r>
            <a:endParaRPr lang="en-US">
              <a:latin typeface="Comic Sans MS" pitchFamily="66" charset="0"/>
            </a:endParaRPr>
          </a:p>
        </p:txBody>
      </p:sp>
      <p:sp>
        <p:nvSpPr>
          <p:cNvPr id="30739" name="Text Box 57"/>
          <p:cNvSpPr txBox="1">
            <a:spLocks noChangeArrowheads="1"/>
          </p:cNvSpPr>
          <p:nvPr/>
        </p:nvSpPr>
        <p:spPr bwMode="auto">
          <a:xfrm>
            <a:off x="1141413" y="4222750"/>
            <a:ext cx="336550" cy="396875"/>
          </a:xfrm>
          <a:prstGeom prst="rect">
            <a:avLst/>
          </a:prstGeom>
          <a:noFill/>
          <a:ln w="9525">
            <a:noFill/>
            <a:miter lim="800000"/>
            <a:headEnd/>
            <a:tailEnd/>
          </a:ln>
        </p:spPr>
        <p:txBody>
          <a:bodyPr wrap="none">
            <a:spAutoFit/>
          </a:bodyPr>
          <a:lstStyle/>
          <a:p>
            <a:r>
              <a:rPr lang="en-US" sz="2000">
                <a:latin typeface="Comic Sans MS" pitchFamily="66" charset="0"/>
              </a:rPr>
              <a:t>C</a:t>
            </a:r>
            <a:endParaRPr lang="en-US">
              <a:latin typeface="Comic Sans MS" pitchFamily="66" charset="0"/>
            </a:endParaRPr>
          </a:p>
        </p:txBody>
      </p:sp>
      <p:sp>
        <p:nvSpPr>
          <p:cNvPr id="30740" name="Text Box 58"/>
          <p:cNvSpPr txBox="1">
            <a:spLocks noChangeArrowheads="1"/>
          </p:cNvSpPr>
          <p:nvPr/>
        </p:nvSpPr>
        <p:spPr bwMode="auto">
          <a:xfrm>
            <a:off x="1131888" y="4879975"/>
            <a:ext cx="366712" cy="396875"/>
          </a:xfrm>
          <a:prstGeom prst="rect">
            <a:avLst/>
          </a:prstGeom>
          <a:noFill/>
          <a:ln w="9525">
            <a:noFill/>
            <a:miter lim="800000"/>
            <a:headEnd/>
            <a:tailEnd/>
          </a:ln>
        </p:spPr>
        <p:txBody>
          <a:bodyPr wrap="none">
            <a:spAutoFit/>
          </a:bodyPr>
          <a:lstStyle/>
          <a:p>
            <a:r>
              <a:rPr lang="en-US" sz="2000">
                <a:latin typeface="Comic Sans MS" pitchFamily="66" charset="0"/>
              </a:rPr>
              <a:t>D</a:t>
            </a:r>
            <a:endParaRPr lang="en-US">
              <a:latin typeface="Comic Sans MS" pitchFamily="66" charset="0"/>
            </a:endParaRPr>
          </a:p>
        </p:txBody>
      </p:sp>
      <p:sp>
        <p:nvSpPr>
          <p:cNvPr id="30741" name="Text Box 59"/>
          <p:cNvSpPr txBox="1">
            <a:spLocks noChangeArrowheads="1"/>
          </p:cNvSpPr>
          <p:nvPr/>
        </p:nvSpPr>
        <p:spPr bwMode="auto">
          <a:xfrm>
            <a:off x="960438" y="2560638"/>
            <a:ext cx="762000" cy="396875"/>
          </a:xfrm>
          <a:prstGeom prst="rect">
            <a:avLst/>
          </a:prstGeom>
          <a:noFill/>
          <a:ln w="9525">
            <a:noFill/>
            <a:miter lim="800000"/>
            <a:headEnd/>
            <a:tailEnd/>
          </a:ln>
        </p:spPr>
        <p:txBody>
          <a:bodyPr wrap="none">
            <a:spAutoFit/>
          </a:bodyPr>
          <a:lstStyle/>
          <a:p>
            <a:r>
              <a:rPr lang="en-US" sz="2000">
                <a:latin typeface="Comic Sans MS" pitchFamily="66" charset="0"/>
              </a:rPr>
              <a:t>class</a:t>
            </a:r>
            <a:endParaRPr lang="en-US">
              <a:latin typeface="Comic Sans MS" pitchFamily="66" charset="0"/>
            </a:endParaRPr>
          </a:p>
        </p:txBody>
      </p:sp>
      <p:sp>
        <p:nvSpPr>
          <p:cNvPr id="30742" name="Text Box 60"/>
          <p:cNvSpPr txBox="1">
            <a:spLocks noChangeArrowheads="1"/>
          </p:cNvSpPr>
          <p:nvPr/>
        </p:nvSpPr>
        <p:spPr bwMode="auto">
          <a:xfrm>
            <a:off x="6427788" y="2955925"/>
            <a:ext cx="1790700" cy="581025"/>
          </a:xfrm>
          <a:prstGeom prst="rect">
            <a:avLst/>
          </a:prstGeom>
          <a:noFill/>
          <a:ln w="9525">
            <a:noFill/>
            <a:miter lim="800000"/>
            <a:headEnd/>
            <a:tailEnd/>
          </a:ln>
        </p:spPr>
        <p:txBody>
          <a:bodyPr wrap="none">
            <a:spAutoFit/>
          </a:bodyPr>
          <a:lstStyle/>
          <a:p>
            <a:r>
              <a:rPr lang="en-US" sz="1600">
                <a:latin typeface="Comic Sans MS" pitchFamily="66" charset="0"/>
              </a:rPr>
              <a:t>1.0.0.0 to</a:t>
            </a:r>
          </a:p>
          <a:p>
            <a:r>
              <a:rPr lang="en-US" sz="1600">
                <a:latin typeface="Comic Sans MS" pitchFamily="66" charset="0"/>
              </a:rPr>
              <a:t>127.255.255.255</a:t>
            </a:r>
            <a:endParaRPr lang="en-US">
              <a:latin typeface="Comic Sans MS" pitchFamily="66" charset="0"/>
            </a:endParaRPr>
          </a:p>
        </p:txBody>
      </p:sp>
      <p:sp>
        <p:nvSpPr>
          <p:cNvPr id="30743" name="Text Box 61"/>
          <p:cNvSpPr txBox="1">
            <a:spLocks noChangeArrowheads="1"/>
          </p:cNvSpPr>
          <p:nvPr/>
        </p:nvSpPr>
        <p:spPr bwMode="auto">
          <a:xfrm>
            <a:off x="6427788" y="3556000"/>
            <a:ext cx="1758950" cy="581025"/>
          </a:xfrm>
          <a:prstGeom prst="rect">
            <a:avLst/>
          </a:prstGeom>
          <a:noFill/>
          <a:ln w="9525">
            <a:noFill/>
            <a:miter lim="800000"/>
            <a:headEnd/>
            <a:tailEnd/>
          </a:ln>
        </p:spPr>
        <p:txBody>
          <a:bodyPr wrap="none">
            <a:spAutoFit/>
          </a:bodyPr>
          <a:lstStyle/>
          <a:p>
            <a:r>
              <a:rPr lang="en-US" sz="1600">
                <a:latin typeface="Comic Sans MS" pitchFamily="66" charset="0"/>
              </a:rPr>
              <a:t>128.0.0.0 to</a:t>
            </a:r>
          </a:p>
          <a:p>
            <a:r>
              <a:rPr lang="en-US" sz="1600">
                <a:latin typeface="Comic Sans MS" pitchFamily="66" charset="0"/>
              </a:rPr>
              <a:t>191.255.255.255</a:t>
            </a:r>
            <a:endParaRPr lang="en-US">
              <a:latin typeface="Comic Sans MS" pitchFamily="66" charset="0"/>
            </a:endParaRPr>
          </a:p>
        </p:txBody>
      </p:sp>
      <p:sp>
        <p:nvSpPr>
          <p:cNvPr id="30744" name="Text Box 62"/>
          <p:cNvSpPr txBox="1">
            <a:spLocks noChangeArrowheads="1"/>
          </p:cNvSpPr>
          <p:nvPr/>
        </p:nvSpPr>
        <p:spPr bwMode="auto">
          <a:xfrm>
            <a:off x="6418263" y="4156075"/>
            <a:ext cx="1822450" cy="581025"/>
          </a:xfrm>
          <a:prstGeom prst="rect">
            <a:avLst/>
          </a:prstGeom>
          <a:noFill/>
          <a:ln w="9525">
            <a:noFill/>
            <a:miter lim="800000"/>
            <a:headEnd/>
            <a:tailEnd/>
          </a:ln>
        </p:spPr>
        <p:txBody>
          <a:bodyPr wrap="none">
            <a:spAutoFit/>
          </a:bodyPr>
          <a:lstStyle/>
          <a:p>
            <a:r>
              <a:rPr lang="en-US" sz="1600">
                <a:latin typeface="Comic Sans MS" pitchFamily="66" charset="0"/>
              </a:rPr>
              <a:t>192.0.0.0 to</a:t>
            </a:r>
          </a:p>
          <a:p>
            <a:r>
              <a:rPr lang="en-US" sz="1600">
                <a:latin typeface="Comic Sans MS" pitchFamily="66" charset="0"/>
              </a:rPr>
              <a:t>223.255.255.255</a:t>
            </a:r>
            <a:endParaRPr lang="en-US">
              <a:latin typeface="Comic Sans MS" pitchFamily="66" charset="0"/>
            </a:endParaRPr>
          </a:p>
        </p:txBody>
      </p:sp>
      <p:sp>
        <p:nvSpPr>
          <p:cNvPr id="30745" name="Text Box 63"/>
          <p:cNvSpPr txBox="1">
            <a:spLocks noChangeArrowheads="1"/>
          </p:cNvSpPr>
          <p:nvPr/>
        </p:nvSpPr>
        <p:spPr bwMode="auto">
          <a:xfrm>
            <a:off x="6446838" y="4794250"/>
            <a:ext cx="1822450" cy="581025"/>
          </a:xfrm>
          <a:prstGeom prst="rect">
            <a:avLst/>
          </a:prstGeom>
          <a:noFill/>
          <a:ln w="9525">
            <a:noFill/>
            <a:miter lim="800000"/>
            <a:headEnd/>
            <a:tailEnd/>
          </a:ln>
        </p:spPr>
        <p:txBody>
          <a:bodyPr wrap="none">
            <a:spAutoFit/>
          </a:bodyPr>
          <a:lstStyle/>
          <a:p>
            <a:r>
              <a:rPr lang="en-US" sz="1600">
                <a:latin typeface="Comic Sans MS" pitchFamily="66" charset="0"/>
              </a:rPr>
              <a:t>224.0.0.0 to</a:t>
            </a:r>
          </a:p>
          <a:p>
            <a:r>
              <a:rPr lang="en-US" sz="1600">
                <a:latin typeface="Comic Sans MS" pitchFamily="66" charset="0"/>
              </a:rPr>
              <a:t>239.255.255.255</a:t>
            </a:r>
            <a:endParaRPr lang="en-US">
              <a:latin typeface="Comic Sans MS" pitchFamily="66" charset="0"/>
            </a:endParaRPr>
          </a:p>
        </p:txBody>
      </p:sp>
      <p:sp>
        <p:nvSpPr>
          <p:cNvPr id="30746" name="Text Box 64"/>
          <p:cNvSpPr txBox="1">
            <a:spLocks noChangeArrowheads="1"/>
          </p:cNvSpPr>
          <p:nvPr/>
        </p:nvSpPr>
        <p:spPr bwMode="auto">
          <a:xfrm>
            <a:off x="3360738" y="5499100"/>
            <a:ext cx="1036637" cy="396875"/>
          </a:xfrm>
          <a:prstGeom prst="rect">
            <a:avLst/>
          </a:prstGeom>
          <a:noFill/>
          <a:ln w="9525">
            <a:noFill/>
            <a:miter lim="800000"/>
            <a:headEnd/>
            <a:tailEnd/>
          </a:ln>
        </p:spPr>
        <p:txBody>
          <a:bodyPr wrap="none">
            <a:spAutoFit/>
          </a:bodyPr>
          <a:lstStyle/>
          <a:p>
            <a:r>
              <a:rPr lang="en-US" sz="2000">
                <a:latin typeface="Comic Sans MS" pitchFamily="66" charset="0"/>
              </a:rPr>
              <a:t>32 bits</a:t>
            </a:r>
            <a:endParaRPr lang="en-US">
              <a:latin typeface="Comic Sans MS" pitchFamily="66" charset="0"/>
            </a:endParaRPr>
          </a:p>
        </p:txBody>
      </p:sp>
      <p:sp>
        <p:nvSpPr>
          <p:cNvPr id="30747" name="Line 65"/>
          <p:cNvSpPr>
            <a:spLocks noChangeShapeType="1"/>
          </p:cNvSpPr>
          <p:nvPr/>
        </p:nvSpPr>
        <p:spPr bwMode="auto">
          <a:xfrm>
            <a:off x="4414838" y="5691188"/>
            <a:ext cx="1743075" cy="0"/>
          </a:xfrm>
          <a:prstGeom prst="line">
            <a:avLst/>
          </a:prstGeom>
          <a:noFill/>
          <a:ln w="19050">
            <a:solidFill>
              <a:schemeClr val="tx1"/>
            </a:solidFill>
            <a:round/>
            <a:headEnd/>
            <a:tailEnd type="triangle" w="med" len="med"/>
          </a:ln>
        </p:spPr>
        <p:txBody>
          <a:bodyPr wrap="none" anchor="ctr"/>
          <a:lstStyle/>
          <a:p>
            <a:endParaRPr lang="en-US"/>
          </a:p>
        </p:txBody>
      </p:sp>
      <p:sp>
        <p:nvSpPr>
          <p:cNvPr id="30748" name="Line 66"/>
          <p:cNvSpPr>
            <a:spLocks noChangeShapeType="1"/>
          </p:cNvSpPr>
          <p:nvPr/>
        </p:nvSpPr>
        <p:spPr bwMode="auto">
          <a:xfrm flipH="1">
            <a:off x="1585913" y="5681663"/>
            <a:ext cx="1743075" cy="0"/>
          </a:xfrm>
          <a:prstGeom prst="line">
            <a:avLst/>
          </a:prstGeom>
          <a:noFill/>
          <a:ln w="19050">
            <a:solidFill>
              <a:schemeClr val="tx1"/>
            </a:solidFill>
            <a:round/>
            <a:headEnd/>
            <a:tailEnd type="triangle" w="med" len="med"/>
          </a:ln>
        </p:spPr>
        <p:txBody>
          <a:bodyPr wrap="none" anchor="ctr"/>
          <a:lstStyle/>
          <a:p>
            <a:endParaRPr lang="en-US"/>
          </a:p>
        </p:txBody>
      </p:sp>
      <p:sp>
        <p:nvSpPr>
          <p:cNvPr id="30749" name="Text Box 67"/>
          <p:cNvSpPr txBox="1">
            <a:spLocks noChangeArrowheads="1"/>
          </p:cNvSpPr>
          <p:nvPr/>
        </p:nvSpPr>
        <p:spPr bwMode="auto">
          <a:xfrm>
            <a:off x="527050" y="1835150"/>
            <a:ext cx="4168775" cy="457200"/>
          </a:xfrm>
          <a:prstGeom prst="rect">
            <a:avLst/>
          </a:prstGeom>
          <a:noFill/>
          <a:ln w="9525">
            <a:noFill/>
            <a:miter lim="800000"/>
            <a:headEnd/>
            <a:tailEnd/>
          </a:ln>
        </p:spPr>
        <p:txBody>
          <a:bodyPr>
            <a:spAutoFit/>
          </a:bodyPr>
          <a:lstStyle/>
          <a:p>
            <a:r>
              <a:rPr lang="en-US" sz="2400">
                <a:solidFill>
                  <a:srgbClr val="FF0000"/>
                </a:solidFill>
                <a:latin typeface="Comic Sans MS" pitchFamily="66" charset="0"/>
              </a:rPr>
              <a:t>“class-full” addressing:</a:t>
            </a:r>
          </a:p>
        </p:txBody>
      </p:sp>
      <p:sp>
        <p:nvSpPr>
          <p:cNvPr id="30750" name="Rectangle 68"/>
          <p:cNvSpPr>
            <a:spLocks noGrp="1" noChangeArrowheads="1"/>
          </p:cNvSpPr>
          <p:nvPr>
            <p:ph type="body" idx="1"/>
          </p:nvPr>
        </p:nvSpPr>
        <p:spPr/>
        <p:txBody>
          <a:bodyPr/>
          <a:lstStyle/>
          <a:p>
            <a:pPr eaLnBrk="1" hangingPunct="1"/>
            <a:endParaRPr lang="en-US" smtClean="0"/>
          </a:p>
        </p:txBody>
      </p:sp>
      <p:pic>
        <p:nvPicPr>
          <p:cNvPr id="30751" name="Picture 68" descr="IC55132.gif"/>
          <p:cNvPicPr>
            <a:picLocks noChangeAspect="1"/>
          </p:cNvPicPr>
          <p:nvPr/>
        </p:nvPicPr>
        <p:blipFill>
          <a:blip r:embed="rId3"/>
          <a:srcRect/>
          <a:stretch>
            <a:fillRect/>
          </a:stretch>
        </p:blipFill>
        <p:spPr bwMode="auto">
          <a:xfrm>
            <a:off x="533400" y="2335213"/>
            <a:ext cx="8077200" cy="452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IP reserved</a:t>
            </a:r>
          </a:p>
        </p:txBody>
      </p:sp>
      <p:sp>
        <p:nvSpPr>
          <p:cNvPr id="31747" name="Rectangle 3"/>
          <p:cNvSpPr>
            <a:spLocks noGrp="1" noChangeArrowheads="1"/>
          </p:cNvSpPr>
          <p:nvPr>
            <p:ph type="body" idx="1"/>
          </p:nvPr>
        </p:nvSpPr>
        <p:spPr/>
        <p:txBody>
          <a:bodyPr/>
          <a:lstStyle/>
          <a:p>
            <a:pPr eaLnBrk="1" hangingPunct="1">
              <a:lnSpc>
                <a:spcPct val="90000"/>
              </a:lnSpc>
            </a:pPr>
            <a:r>
              <a:rPr lang="en-US" sz="2000" smtClean="0"/>
              <a:t>#   10.0.0.0 - 10.255.255.255     </a:t>
            </a:r>
          </a:p>
          <a:p>
            <a:pPr eaLnBrk="1" hangingPunct="1">
              <a:lnSpc>
                <a:spcPct val="90000"/>
              </a:lnSpc>
              <a:buFont typeface="Wingdings" pitchFamily="2" charset="2"/>
              <a:buNone/>
            </a:pPr>
            <a:r>
              <a:rPr lang="en-US" sz="2000" smtClean="0"/>
              <a:t>	- reserved for intranet local networks</a:t>
            </a:r>
          </a:p>
          <a:p>
            <a:pPr eaLnBrk="1" hangingPunct="1">
              <a:lnSpc>
                <a:spcPct val="90000"/>
              </a:lnSpc>
            </a:pPr>
            <a:r>
              <a:rPr lang="en-US" sz="2000" smtClean="0"/>
              <a:t>#   127.0.0.0 - 127.255.255.255   </a:t>
            </a:r>
          </a:p>
          <a:p>
            <a:pPr eaLnBrk="1" hangingPunct="1">
              <a:lnSpc>
                <a:spcPct val="90000"/>
              </a:lnSpc>
              <a:buFont typeface="Wingdings" pitchFamily="2" charset="2"/>
              <a:buNone/>
            </a:pPr>
            <a:r>
              <a:rPr lang="en-US" sz="2000" smtClean="0"/>
              <a:t>	- reserved for local loop on each computer</a:t>
            </a:r>
          </a:p>
          <a:p>
            <a:pPr eaLnBrk="1" hangingPunct="1">
              <a:lnSpc>
                <a:spcPct val="90000"/>
              </a:lnSpc>
            </a:pPr>
            <a:r>
              <a:rPr lang="en-US" sz="2000" smtClean="0"/>
              <a:t>#   172.16.0.0 - 172.31.255.255   </a:t>
            </a:r>
          </a:p>
          <a:p>
            <a:pPr eaLnBrk="1" hangingPunct="1">
              <a:lnSpc>
                <a:spcPct val="90000"/>
              </a:lnSpc>
              <a:buFont typeface="Wingdings" pitchFamily="2" charset="2"/>
              <a:buNone/>
            </a:pPr>
            <a:r>
              <a:rPr lang="en-US" sz="2000" smtClean="0"/>
              <a:t>	- reserved for intranet local networks</a:t>
            </a:r>
          </a:p>
          <a:p>
            <a:pPr eaLnBrk="1" hangingPunct="1">
              <a:lnSpc>
                <a:spcPct val="90000"/>
              </a:lnSpc>
            </a:pPr>
            <a:r>
              <a:rPr lang="en-US" sz="2000" smtClean="0"/>
              <a:t>#   192.168.0.0 - 192.168.255.255 </a:t>
            </a:r>
          </a:p>
          <a:p>
            <a:pPr eaLnBrk="1" hangingPunct="1">
              <a:lnSpc>
                <a:spcPct val="90000"/>
              </a:lnSpc>
              <a:buFont typeface="Wingdings" pitchFamily="2" charset="2"/>
              <a:buNone/>
            </a:pPr>
            <a:r>
              <a:rPr lang="en-US" sz="2000" smtClean="0"/>
              <a:t>	- reserved for intranet local networks</a:t>
            </a:r>
          </a:p>
          <a:p>
            <a:pPr eaLnBrk="1" hangingPunct="1">
              <a:lnSpc>
                <a:spcPct val="90000"/>
              </a:lnSpc>
            </a:pPr>
            <a:r>
              <a:rPr lang="en-US" sz="2000" smtClean="0"/>
              <a:t>#   224.0.0.0 - 239.255.255.255   </a:t>
            </a:r>
          </a:p>
          <a:p>
            <a:pPr eaLnBrk="1" hangingPunct="1">
              <a:lnSpc>
                <a:spcPct val="90000"/>
              </a:lnSpc>
              <a:buFont typeface="Wingdings" pitchFamily="2" charset="2"/>
              <a:buNone/>
            </a:pPr>
            <a:r>
              <a:rPr lang="en-US" sz="2000" smtClean="0"/>
              <a:t>	- used for multicast routing</a:t>
            </a:r>
          </a:p>
          <a:p>
            <a:pPr eaLnBrk="1" hangingPunct="1">
              <a:lnSpc>
                <a:spcPct val="90000"/>
              </a:lnSpc>
            </a:pPr>
            <a:r>
              <a:rPr lang="en-US" sz="2000" smtClean="0"/>
              <a:t># 240.0.0.0 – 255.255.255.255</a:t>
            </a:r>
          </a:p>
          <a:p>
            <a:pPr lvl="1" eaLnBrk="1" hangingPunct="1">
              <a:lnSpc>
                <a:spcPct val="90000"/>
              </a:lnSpc>
              <a:buFont typeface="Wingdings" pitchFamily="2" charset="2"/>
              <a:buNone/>
            </a:pPr>
            <a:r>
              <a:rPr lang="en-US" sz="2000" smtClean="0"/>
              <a:t>- Used for experimental needed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smtClean="0"/>
          </a:p>
        </p:txBody>
      </p:sp>
      <p:sp>
        <p:nvSpPr>
          <p:cNvPr id="7171" name="Rectangle 3"/>
          <p:cNvSpPr>
            <a:spLocks noGrp="1" noChangeArrowheads="1"/>
          </p:cNvSpPr>
          <p:nvPr>
            <p:ph type="body" idx="1"/>
          </p:nvPr>
        </p:nvSpPr>
        <p:spPr>
          <a:xfrm>
            <a:off x="566738" y="1066800"/>
            <a:ext cx="8001000" cy="4267200"/>
          </a:xfrm>
        </p:spPr>
        <p:txBody>
          <a:bodyPr/>
          <a:lstStyle/>
          <a:p>
            <a:r>
              <a:rPr lang="en-US" smtClean="0"/>
              <a:t>IPv4 basic characteristics:</a:t>
            </a:r>
          </a:p>
          <a:p>
            <a:pPr lvl="1"/>
            <a:r>
              <a:rPr lang="en-US" smtClean="0"/>
              <a:t>Connectionless - No connection is established before sending data packets.</a:t>
            </a:r>
          </a:p>
          <a:p>
            <a:pPr lvl="1"/>
            <a:r>
              <a:rPr lang="en-US" smtClean="0"/>
              <a:t>Best Effort (unreliable) - No overhead is used to guarantee packet delivery.</a:t>
            </a:r>
            <a:r>
              <a:rPr lang="en-US" smtClean="0">
                <a:sym typeface="Wingdings" pitchFamily="2" charset="2"/>
              </a:rPr>
              <a:t></a:t>
            </a:r>
            <a:r>
              <a:rPr lang="en-US" smtClean="0"/>
              <a:t>Unreliable means simply that IP does not have the capability to manage, and recover from, undelivered or corrupt packets.</a:t>
            </a:r>
          </a:p>
          <a:p>
            <a:pPr lvl="1"/>
            <a:r>
              <a:rPr lang="en-US" smtClean="0"/>
              <a:t>Media Independent - Operates independently of the medium carrying the data.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451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Pembagian Alamat Kelas C</a:t>
            </a:r>
          </a:p>
        </p:txBody>
      </p:sp>
      <p:graphicFrame>
        <p:nvGraphicFramePr>
          <p:cNvPr id="19459" name="Group 3"/>
          <p:cNvGraphicFramePr>
            <a:graphicFrameLocks noGrp="1"/>
          </p:cNvGraphicFramePr>
          <p:nvPr>
            <p:ph idx="1"/>
          </p:nvPr>
        </p:nvGraphicFramePr>
        <p:xfrm>
          <a:off x="1042988" y="1752600"/>
          <a:ext cx="6815137" cy="3462339"/>
        </p:xfrm>
        <a:graphic>
          <a:graphicData uri="http://schemas.openxmlformats.org/drawingml/2006/table">
            <a:tbl>
              <a:tblPr/>
              <a:tblGrid>
                <a:gridCol w="3549650"/>
                <a:gridCol w="3265487"/>
              </a:tblGrid>
              <a:tr h="692150">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Verdana" pitchFamily="34" charset="0"/>
                          <a:cs typeface="Times New Roman" pitchFamily="18" charset="0"/>
                        </a:rPr>
                        <a:t>Alamat kelas C</a:t>
                      </a:r>
                      <a:endParaRPr kumimoji="0" lang="en-US" sz="31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Verdana" pitchFamily="34" charset="0"/>
                          <a:cs typeface="Times New Roman" pitchFamily="18" charset="0"/>
                        </a:rPr>
                        <a:t>Alokasi</a:t>
                      </a:r>
                      <a:endParaRPr kumimoji="0" lang="en-US" sz="31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194.0.0.0 s/d 195.255.255.255</a:t>
                      </a:r>
                      <a:endParaRPr kumimoji="0" lang="en-US" sz="3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Eropa</a:t>
                      </a:r>
                      <a:endParaRPr kumimoji="0" lang="en-US" sz="3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563">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198.0.0.0 s/d 199.255.255.255</a:t>
                      </a:r>
                      <a:endParaRPr kumimoji="0" lang="en-US" sz="3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Amerika Utara</a:t>
                      </a:r>
                      <a:endParaRPr kumimoji="0" lang="en-US" sz="3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200.0.0.0 s/d 201.255.255.255</a:t>
                      </a:r>
                      <a:endParaRPr kumimoji="0" lang="en-US" sz="3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Amerika Tengah dan Selatan</a:t>
                      </a:r>
                      <a:endParaRPr kumimoji="0" lang="en-US" sz="3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2150">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202.0.0.0 s/d 203.255.255.255</a:t>
                      </a:r>
                      <a:endParaRPr kumimoji="0" lang="en-US" sz="3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Asia Pasifik</a:t>
                      </a:r>
                      <a:endParaRPr kumimoji="0" lang="en-US" sz="3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Subnet Mask</a:t>
            </a:r>
          </a:p>
        </p:txBody>
      </p:sp>
      <p:sp>
        <p:nvSpPr>
          <p:cNvPr id="33795" name="Rectangle 3"/>
          <p:cNvSpPr>
            <a:spLocks noGrp="1" noChangeArrowheads="1"/>
          </p:cNvSpPr>
          <p:nvPr>
            <p:ph type="body" idx="1"/>
          </p:nvPr>
        </p:nvSpPr>
        <p:spPr/>
        <p:txBody>
          <a:bodyPr/>
          <a:lstStyle/>
          <a:p>
            <a:pPr eaLnBrk="1" hangingPunct="1"/>
            <a:r>
              <a:rPr lang="en-US" smtClean="0"/>
              <a:t>Subnet mask digunakan untuk memisahkan alamat network dan alamat host.</a:t>
            </a:r>
          </a:p>
          <a:p>
            <a:pPr eaLnBrk="1" hangingPunct="1"/>
            <a:r>
              <a:rPr lang="en-US" smtClean="0"/>
              <a:t>Operasi ‘AND’ antara IP dan SM </a:t>
            </a:r>
            <a:r>
              <a:rPr lang="en-US" smtClean="0">
                <a:sym typeface="Wingdings" pitchFamily="2" charset="2"/>
              </a:rPr>
              <a:t> untuk mencari network address</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p:txBody>
          <a:bodyPr/>
          <a:lstStyle/>
          <a:p>
            <a:pPr eaLnBrk="1" hangingPunct="1"/>
            <a:r>
              <a:rPr lang="en-US" smtClean="0"/>
              <a:t>Network address:  IP dimana bagian hostnya bernilai 0</a:t>
            </a:r>
          </a:p>
          <a:p>
            <a:pPr eaLnBrk="1" hangingPunct="1"/>
            <a:r>
              <a:rPr lang="en-US" smtClean="0"/>
              <a:t>Broadcast address : IP dimana bagian hostnya semua bit nilainya 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smtClean="0"/>
          </a:p>
        </p:txBody>
      </p:sp>
      <p:sp>
        <p:nvSpPr>
          <p:cNvPr id="35843" name="Rectangle 3"/>
          <p:cNvSpPr>
            <a:spLocks noGrp="1" noChangeArrowheads="1"/>
          </p:cNvSpPr>
          <p:nvPr>
            <p:ph type="body" idx="1"/>
          </p:nvPr>
        </p:nvSpPr>
        <p:spPr/>
        <p:txBody>
          <a:bodyPr/>
          <a:lstStyle/>
          <a:p>
            <a:pPr eaLnBrk="1" hangingPunct="1"/>
            <a:r>
              <a:rPr lang="en-US" sz="2200" smtClean="0"/>
              <a:t>Grup A anggota 2G terbagi menjadi:</a:t>
            </a:r>
          </a:p>
          <a:p>
            <a:pPr lvl="1" eaLnBrk="1" hangingPunct="1"/>
            <a:r>
              <a:rPr lang="en-US" sz="2000" smtClean="0"/>
              <a:t>Mask : 11111111.000000000.00000000.00000000</a:t>
            </a:r>
          </a:p>
          <a:p>
            <a:pPr lvl="1" eaLnBrk="1" hangingPunct="1"/>
            <a:r>
              <a:rPr lang="en-US" sz="2000" smtClean="0"/>
              <a:t>128 subnetwork dengan 16M host</a:t>
            </a:r>
          </a:p>
          <a:p>
            <a:pPr eaLnBrk="1" hangingPunct="1"/>
            <a:r>
              <a:rPr lang="en-US" sz="2200" smtClean="0"/>
              <a:t>Grup B anggota 1G terbagi menjadi:</a:t>
            </a:r>
          </a:p>
          <a:p>
            <a:pPr lvl="1" eaLnBrk="1" hangingPunct="1"/>
            <a:r>
              <a:rPr lang="en-US" sz="2000" smtClean="0"/>
              <a:t>mask : 11111111.11111111.00000000.00000000</a:t>
            </a:r>
          </a:p>
          <a:p>
            <a:pPr lvl="1" eaLnBrk="1" hangingPunct="1"/>
            <a:r>
              <a:rPr lang="en-US" sz="2000" smtClean="0"/>
              <a:t>16k subnetwork dengan 64k host</a:t>
            </a:r>
          </a:p>
          <a:p>
            <a:pPr eaLnBrk="1" hangingPunct="1"/>
            <a:r>
              <a:rPr lang="en-US" sz="2200" smtClean="0"/>
              <a:t>Grup C anggota 500M terbagi menjadi:</a:t>
            </a:r>
          </a:p>
          <a:p>
            <a:pPr lvl="1" eaLnBrk="1" hangingPunct="1"/>
            <a:r>
              <a:rPr lang="en-US" sz="2000" smtClean="0"/>
              <a:t>Mask : 11111111.11111111.11111111.00000000</a:t>
            </a:r>
          </a:p>
          <a:p>
            <a:pPr lvl="1" eaLnBrk="1" hangingPunct="1"/>
            <a:r>
              <a:rPr lang="en-US" sz="2000" smtClean="0"/>
              <a:t>2M subnetwork dengan 256 host</a:t>
            </a:r>
          </a:p>
          <a:p>
            <a:pPr lvl="1" eaLnBrk="1" hangingPunct="1"/>
            <a:endParaRPr lang="en-US" sz="20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Subnetting</a:t>
            </a:r>
          </a:p>
        </p:txBody>
      </p:sp>
      <p:sp>
        <p:nvSpPr>
          <p:cNvPr id="36867" name="Rectangle 3"/>
          <p:cNvSpPr>
            <a:spLocks noGrp="1" noChangeArrowheads="1"/>
          </p:cNvSpPr>
          <p:nvPr>
            <p:ph type="body" idx="1"/>
          </p:nvPr>
        </p:nvSpPr>
        <p:spPr/>
        <p:txBody>
          <a:bodyPr/>
          <a:lstStyle/>
          <a:p>
            <a:pPr eaLnBrk="1" hangingPunct="1"/>
            <a:r>
              <a:rPr lang="en-US" sz="2800" smtClean="0"/>
              <a:t>Digunakan untuk membagi lagi kelompok IP menjadi kelompok yang lebih kecil (biasanya menggunakan aturan classless) </a:t>
            </a:r>
            <a:r>
              <a:rPr lang="en-US" sz="2800" smtClean="0">
                <a:sym typeface="Wingdings" pitchFamily="2" charset="2"/>
              </a:rPr>
              <a:t></a:t>
            </a:r>
          </a:p>
          <a:p>
            <a:pPr lvl="1" eaLnBrk="1" hangingPunct="1"/>
            <a:r>
              <a:rPr lang="en-US" smtClean="0">
                <a:sym typeface="Wingdings" pitchFamily="2" charset="2"/>
              </a:rPr>
              <a:t>kemudahan mengelola</a:t>
            </a:r>
          </a:p>
          <a:p>
            <a:pPr lvl="1" eaLnBrk="1" hangingPunct="1"/>
            <a:r>
              <a:rPr lang="en-US" smtClean="0">
                <a:sym typeface="Wingdings" pitchFamily="2" charset="2"/>
              </a:rPr>
              <a:t>pengaturan routing</a:t>
            </a:r>
          </a:p>
          <a:p>
            <a:pPr lvl="1" eaLnBrk="1" hangingPunct="1"/>
            <a:r>
              <a:rPr lang="en-US" smtClean="0">
                <a:sym typeface="Wingdings" pitchFamily="2" charset="2"/>
              </a:rPr>
              <a:t>Security</a:t>
            </a:r>
          </a:p>
          <a:p>
            <a:pPr lvl="1" eaLnBrk="1" hangingPunct="1"/>
            <a:r>
              <a:rPr lang="en-US" smtClean="0">
                <a:sym typeface="Wingdings" pitchFamily="2" charset="2"/>
              </a:rPr>
              <a:t>Meningkatkan performansi</a:t>
            </a:r>
          </a:p>
          <a:p>
            <a:pPr lvl="1" eaLnBrk="1" hangingPunct="1">
              <a:buFont typeface="Wingdings" pitchFamily="2" charset="2"/>
              <a:buNone/>
            </a:pPr>
            <a:endParaRPr lang="en-US" smtClean="0">
              <a:sym typeface="Wingdings" pitchFamily="2" charset="2"/>
            </a:endParaRP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74675" y="304800"/>
            <a:ext cx="8001000" cy="566738"/>
          </a:xfrm>
        </p:spPr>
        <p:txBody>
          <a:bodyPr/>
          <a:lstStyle/>
          <a:p>
            <a:pPr eaLnBrk="1" hangingPunct="1"/>
            <a:r>
              <a:rPr lang="en-US" sz="3400" smtClean="0"/>
              <a:t>Subnet</a:t>
            </a:r>
          </a:p>
        </p:txBody>
      </p:sp>
      <p:sp>
        <p:nvSpPr>
          <p:cNvPr id="21507" name="Rectangle 3"/>
          <p:cNvSpPr>
            <a:spLocks noGrp="1" noChangeArrowheads="1"/>
          </p:cNvSpPr>
          <p:nvPr>
            <p:ph type="body" idx="1"/>
          </p:nvPr>
        </p:nvSpPr>
        <p:spPr>
          <a:xfrm>
            <a:off x="762000" y="1752600"/>
            <a:ext cx="7696200" cy="4495800"/>
          </a:xfrm>
        </p:spPr>
        <p:txBody>
          <a:bodyPr/>
          <a:lstStyle/>
          <a:p>
            <a:pPr eaLnBrk="1" hangingPunct="1">
              <a:lnSpc>
                <a:spcPct val="80000"/>
              </a:lnSpc>
            </a:pPr>
            <a:r>
              <a:rPr lang="en-US" sz="1800" smtClean="0">
                <a:sym typeface="Wingdings" pitchFamily="2" charset="2"/>
              </a:rPr>
              <a:t>10.14.64.255 mask 255.255.255.128 </a:t>
            </a:r>
          </a:p>
          <a:p>
            <a:pPr lvl="1" eaLnBrk="1" hangingPunct="1">
              <a:lnSpc>
                <a:spcPct val="80000"/>
              </a:lnSpc>
              <a:buFont typeface="Wingdings" pitchFamily="2" charset="2"/>
              <a:buNone/>
            </a:pPr>
            <a:r>
              <a:rPr lang="en-US" sz="1800" smtClean="0">
                <a:solidFill>
                  <a:schemeClr val="accent2"/>
                </a:solidFill>
                <a:sym typeface="Wingdings" pitchFamily="2" charset="2"/>
              </a:rPr>
              <a:t>00001010.00001110.01000000.1</a:t>
            </a:r>
            <a:r>
              <a:rPr lang="en-US" sz="1800" smtClean="0">
                <a:sym typeface="Wingdings" pitchFamily="2" charset="2"/>
              </a:rPr>
              <a:t>1111111</a:t>
            </a:r>
          </a:p>
          <a:p>
            <a:pPr lvl="1" eaLnBrk="1" hangingPunct="1">
              <a:lnSpc>
                <a:spcPct val="80000"/>
              </a:lnSpc>
              <a:buFont typeface="Wingdings" pitchFamily="2" charset="2"/>
              <a:buNone/>
            </a:pPr>
            <a:r>
              <a:rPr lang="en-US" sz="1800" smtClean="0">
                <a:sym typeface="Wingdings" pitchFamily="2" charset="2"/>
              </a:rPr>
              <a:t>11111111.11111111.11111111.10000000  mask</a:t>
            </a:r>
          </a:p>
          <a:p>
            <a:pPr lvl="1" eaLnBrk="1" hangingPunct="1">
              <a:lnSpc>
                <a:spcPct val="80000"/>
              </a:lnSpc>
              <a:buFont typeface="Wingdings" pitchFamily="2" charset="2"/>
              <a:buNone/>
            </a:pPr>
            <a:endParaRPr lang="en-US" sz="1800" smtClean="0">
              <a:sym typeface="Wingdings" pitchFamily="2" charset="2"/>
            </a:endParaRPr>
          </a:p>
          <a:p>
            <a:pPr lvl="1" eaLnBrk="1" hangingPunct="1">
              <a:lnSpc>
                <a:spcPct val="80000"/>
              </a:lnSpc>
              <a:buFont typeface="Wingdings" pitchFamily="2" charset="2"/>
              <a:buNone/>
            </a:pPr>
            <a:r>
              <a:rPr lang="en-US" sz="1800" smtClean="0">
                <a:sym typeface="Wingdings" pitchFamily="2" charset="2"/>
              </a:rPr>
              <a:t>Bit berwarna merah menunjukkan network.</a:t>
            </a:r>
          </a:p>
          <a:p>
            <a:pPr lvl="1" eaLnBrk="1" hangingPunct="1">
              <a:lnSpc>
                <a:spcPct val="80000"/>
              </a:lnSpc>
              <a:buFont typeface="Wingdings" pitchFamily="2" charset="2"/>
              <a:buNone/>
            </a:pPr>
            <a:r>
              <a:rPr lang="en-US" sz="1800" smtClean="0">
                <a:sym typeface="Wingdings" pitchFamily="2" charset="2"/>
              </a:rPr>
              <a:t>Hasil operasi and  10.14.64.128(menunjukkan alamat subnetwork)</a:t>
            </a:r>
          </a:p>
          <a:p>
            <a:pPr lvl="1" eaLnBrk="1" hangingPunct="1">
              <a:lnSpc>
                <a:spcPct val="80000"/>
              </a:lnSpc>
              <a:buFont typeface="Wingdings" pitchFamily="2" charset="2"/>
              <a:buNone/>
            </a:pPr>
            <a:endParaRPr lang="en-US" sz="1800" smtClean="0">
              <a:sym typeface="Wingdings" pitchFamily="2" charset="2"/>
            </a:endParaRPr>
          </a:p>
          <a:p>
            <a:pPr lvl="1" eaLnBrk="1" hangingPunct="1">
              <a:lnSpc>
                <a:spcPct val="80000"/>
              </a:lnSpc>
              <a:buFont typeface="Wingdings" pitchFamily="2" charset="2"/>
              <a:buNone/>
            </a:pPr>
            <a:r>
              <a:rPr lang="en-US" sz="1800" smtClean="0">
                <a:sym typeface="Wingdings" pitchFamily="2" charset="2"/>
              </a:rPr>
              <a:t>Jika mask kita 255.255.255.0 menghasilkan alamat network 10.14.64.0, dengan meminjam 1 bit lagi (sehingga alamat network menjadi 10.14.64.128), kita bisa menambah 2 subnetwork.</a:t>
            </a:r>
          </a:p>
          <a:p>
            <a:pPr lvl="1" eaLnBrk="1" hangingPunct="1">
              <a:lnSpc>
                <a:spcPct val="80000"/>
              </a:lnSpc>
              <a:buFont typeface="Wingdings" pitchFamily="2" charset="2"/>
              <a:buNone/>
            </a:pPr>
            <a:endParaRPr lang="en-US" sz="1800" smtClean="0">
              <a:sym typeface="Wingdings" pitchFamily="2" charset="2"/>
            </a:endParaRPr>
          </a:p>
          <a:p>
            <a:pPr lvl="1" eaLnBrk="1" hangingPunct="1">
              <a:lnSpc>
                <a:spcPct val="80000"/>
              </a:lnSpc>
              <a:buFont typeface="Wingdings" pitchFamily="2" charset="2"/>
              <a:buNone/>
            </a:pPr>
            <a:r>
              <a:rPr lang="en-US" sz="1800" smtClean="0">
                <a:sym typeface="Wingdings" pitchFamily="2" charset="2"/>
              </a:rPr>
              <a:t>Berapa alamat host yang ada??</a:t>
            </a:r>
          </a:p>
          <a:p>
            <a:pPr lvl="1" eaLnBrk="1" hangingPunct="1">
              <a:lnSpc>
                <a:spcPct val="80000"/>
              </a:lnSpc>
              <a:buFont typeface="Wingdings" pitchFamily="2" charset="2"/>
              <a:buNone/>
            </a:pPr>
            <a:r>
              <a:rPr lang="en-US" sz="1800" smtClean="0">
                <a:sym typeface="Wingdings" pitchFamily="2" charset="2"/>
              </a:rPr>
              <a:t>Hasil operasi xor (dgn bit 0 di mask)   127</a:t>
            </a:r>
          </a:p>
          <a:p>
            <a:pPr lvl="1" eaLnBrk="1" hangingPunct="1">
              <a:lnSpc>
                <a:spcPct val="80000"/>
              </a:lnSpc>
              <a:buFont typeface="Wingdings" pitchFamily="2" charset="2"/>
              <a:buChar char="è"/>
            </a:pPr>
            <a:r>
              <a:rPr lang="en-US" sz="1800" smtClean="0">
                <a:sym typeface="Wingdings" pitchFamily="2" charset="2"/>
              </a:rPr>
              <a:t>10.14.64.255/25 : subnet 10.14.64.128 dengan jumlah host 126</a:t>
            </a:r>
          </a:p>
          <a:p>
            <a:pPr eaLnBrk="1" hangingPunct="1">
              <a:lnSpc>
                <a:spcPct val="80000"/>
              </a:lnSpc>
              <a:buFont typeface="Wingdings" pitchFamily="2" charset="2"/>
              <a:buNone/>
            </a:pPr>
            <a:endParaRPr lang="en-US" sz="1800" smtClean="0">
              <a:sym typeface="Wingdings" pitchFamily="2" charset="2"/>
            </a:endParaRPr>
          </a:p>
          <a:p>
            <a:pPr eaLnBrk="1" hangingPunct="1">
              <a:lnSpc>
                <a:spcPct val="80000"/>
              </a:lnSpc>
              <a:buFont typeface="Wingdings" pitchFamily="2" charset="2"/>
              <a:buNone/>
            </a:pPr>
            <a:endParaRPr lang="en-US" sz="2500" smtClean="0">
              <a:sym typeface="Wingdings" pitchFamily="2" charset="2"/>
            </a:endParaRPr>
          </a:p>
          <a:p>
            <a:pPr lvl="1" eaLnBrk="1" hangingPunct="1">
              <a:lnSpc>
                <a:spcPct val="80000"/>
              </a:lnSpc>
              <a:buFont typeface="Wingdings" pitchFamily="2" charset="2"/>
              <a:buNone/>
            </a:pPr>
            <a:endParaRPr lang="en-US" sz="2400" smtClean="0">
              <a:sym typeface="Wingdings" pitchFamily="2" charset="2"/>
            </a:endParaRPr>
          </a:p>
          <a:p>
            <a:pPr lvl="1" eaLnBrk="1" hangingPunct="1">
              <a:lnSpc>
                <a:spcPct val="80000"/>
              </a:lnSpc>
              <a:buFont typeface="Wingdings" pitchFamily="2" charset="2"/>
              <a:buNone/>
            </a:pPr>
            <a:endParaRPr lang="en-US" sz="2400" smtClean="0">
              <a:sym typeface="Wingdings" pitchFamily="2" charset="2"/>
            </a:endParaRPr>
          </a:p>
          <a:p>
            <a:pPr lvl="1" eaLnBrk="1" hangingPunct="1">
              <a:lnSpc>
                <a:spcPct val="80000"/>
              </a:lnSpc>
              <a:buFont typeface="Wingdings" pitchFamily="2" charset="2"/>
              <a:buNone/>
            </a:pPr>
            <a:endParaRPr lang="en-US" smtClean="0">
              <a:sym typeface="Wingdings" pitchFamily="2" charset="2"/>
            </a:endParaRPr>
          </a:p>
          <a:p>
            <a:pPr eaLnBrk="1" hangingPunct="1">
              <a:lnSpc>
                <a:spcPct val="80000"/>
              </a:lnSpc>
              <a:buFont typeface="Wingdings" pitchFamily="2" charset="2"/>
              <a:buNone/>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20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15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20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215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20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2150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20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1507">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anim calcmode="lin" valueType="num">
                                      <p:cBhvr additive="base">
                                        <p:cTn id="23" dur="20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21507">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07">
                                            <p:txEl>
                                              <p:pRg st="7" end="7"/>
                                            </p:txEl>
                                          </p:spTgt>
                                        </p:tgtEl>
                                        <p:attrNameLst>
                                          <p:attrName>style.visibility</p:attrName>
                                        </p:attrNameLst>
                                      </p:cBhvr>
                                      <p:to>
                                        <p:strVal val="visible"/>
                                      </p:to>
                                    </p:set>
                                    <p:anim calcmode="lin" valueType="num">
                                      <p:cBhvr additive="base">
                                        <p:cTn id="27" dur="2000" fill="hold"/>
                                        <p:tgtEl>
                                          <p:spTgt spid="21507">
                                            <p:txEl>
                                              <p:pRg st="7" end="7"/>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21507">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507">
                                            <p:txEl>
                                              <p:pRg st="9" end="9"/>
                                            </p:txEl>
                                          </p:spTgt>
                                        </p:tgtEl>
                                        <p:attrNameLst>
                                          <p:attrName>style.visibility</p:attrName>
                                        </p:attrNameLst>
                                      </p:cBhvr>
                                      <p:to>
                                        <p:strVal val="visible"/>
                                      </p:to>
                                    </p:set>
                                    <p:anim calcmode="lin" valueType="num">
                                      <p:cBhvr additive="base">
                                        <p:cTn id="31" dur="2000" fill="hold"/>
                                        <p:tgtEl>
                                          <p:spTgt spid="21507">
                                            <p:txEl>
                                              <p:pRg st="9" end="9"/>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21507">
                                            <p:txEl>
                                              <p:pRg st="9" end="9"/>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507">
                                            <p:txEl>
                                              <p:pRg st="10" end="10"/>
                                            </p:txEl>
                                          </p:spTgt>
                                        </p:tgtEl>
                                        <p:attrNameLst>
                                          <p:attrName>style.visibility</p:attrName>
                                        </p:attrNameLst>
                                      </p:cBhvr>
                                      <p:to>
                                        <p:strVal val="visible"/>
                                      </p:to>
                                    </p:set>
                                    <p:anim calcmode="lin" valueType="num">
                                      <p:cBhvr additive="base">
                                        <p:cTn id="35" dur="2000" fill="hold"/>
                                        <p:tgtEl>
                                          <p:spTgt spid="21507">
                                            <p:txEl>
                                              <p:pRg st="10" end="10"/>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21507">
                                            <p:txEl>
                                              <p:pRg st="10" end="1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507">
                                            <p:txEl>
                                              <p:pRg st="11" end="11"/>
                                            </p:txEl>
                                          </p:spTgt>
                                        </p:tgtEl>
                                        <p:attrNameLst>
                                          <p:attrName>style.visibility</p:attrName>
                                        </p:attrNameLst>
                                      </p:cBhvr>
                                      <p:to>
                                        <p:strVal val="visible"/>
                                      </p:to>
                                    </p:set>
                                    <p:anim calcmode="lin" valueType="num">
                                      <p:cBhvr additive="base">
                                        <p:cTn id="39" dur="2000" fill="hold"/>
                                        <p:tgtEl>
                                          <p:spTgt spid="21507">
                                            <p:txEl>
                                              <p:pRg st="11" end="11"/>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2150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pic>
        <p:nvPicPr>
          <p:cNvPr id="38915" name="Picture 3"/>
          <p:cNvPicPr>
            <a:picLocks noChangeAspect="1" noChangeArrowheads="1"/>
          </p:cNvPicPr>
          <p:nvPr/>
        </p:nvPicPr>
        <p:blipFill>
          <a:blip r:embed="rId3"/>
          <a:srcRect/>
          <a:stretch>
            <a:fillRect/>
          </a:stretch>
        </p:blipFill>
        <p:spPr bwMode="auto">
          <a:xfrm>
            <a:off x="762000" y="2270125"/>
            <a:ext cx="7543800" cy="214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2898775"/>
            <a:ext cx="8001000" cy="1216025"/>
          </a:xfrm>
        </p:spPr>
        <p:txBody>
          <a:bodyPr/>
          <a:lstStyle/>
          <a:p>
            <a:pPr algn="ctr"/>
            <a:r>
              <a:rPr lang="id-ID" b="1" dirty="0" smtClean="0"/>
              <a:t>SELESAI</a:t>
            </a:r>
            <a:endParaRPr lang="en-US"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7"/>
          <p:cNvSpPr>
            <a:spLocks noGrp="1" noChangeArrowheads="1"/>
          </p:cNvSpPr>
          <p:nvPr>
            <p:ph type="title"/>
          </p:nvPr>
        </p:nvSpPr>
        <p:spPr/>
        <p:txBody>
          <a:bodyPr/>
          <a:lstStyle/>
          <a:p>
            <a:pPr eaLnBrk="1" hangingPunct="1"/>
            <a:r>
              <a:rPr lang="en-US" smtClean="0"/>
              <a:t>Home Work</a:t>
            </a:r>
          </a:p>
        </p:txBody>
      </p:sp>
      <p:graphicFrame>
        <p:nvGraphicFramePr>
          <p:cNvPr id="33862" name="Group 70"/>
          <p:cNvGraphicFramePr>
            <a:graphicFrameLocks noGrp="1"/>
          </p:cNvGraphicFramePr>
          <p:nvPr>
            <p:ph idx="1"/>
          </p:nvPr>
        </p:nvGraphicFramePr>
        <p:xfrm>
          <a:off x="566738" y="1752600"/>
          <a:ext cx="7978775" cy="4111628"/>
        </p:xfrm>
        <a:graphic>
          <a:graphicData uri="http://schemas.openxmlformats.org/drawingml/2006/table">
            <a:tbl>
              <a:tblPr/>
              <a:tblGrid>
                <a:gridCol w="1468437"/>
                <a:gridCol w="1817688"/>
                <a:gridCol w="1908175"/>
                <a:gridCol w="1020762"/>
                <a:gridCol w="1763713"/>
              </a:tblGrid>
              <a:tr h="473075">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tab pos="457200" algn="r"/>
                          <a:tab pos="2743200" algn="ctr"/>
                          <a:tab pos="5486400" algn="r"/>
                        </a:tabLst>
                      </a:pPr>
                      <a:r>
                        <a:rPr kumimoji="0" lang="en-US" sz="1300" b="1" i="0" u="none" strike="noStrike" cap="none" normalizeH="0" baseline="0" dirty="0" smtClean="0">
                          <a:ln>
                            <a:noFill/>
                          </a:ln>
                          <a:solidFill>
                            <a:schemeClr val="bg1"/>
                          </a:solidFill>
                          <a:effectLst/>
                          <a:latin typeface="Verdana" pitchFamily="34" charset="0"/>
                          <a:ea typeface="Times New Roman" pitchFamily="18" charset="0"/>
                          <a:cs typeface="Arial" charset="0"/>
                        </a:rPr>
                        <a:t>IP</a:t>
                      </a:r>
                      <a:endParaRPr kumimoji="0" lang="en-US" sz="1300" b="0" i="0" u="none" strike="noStrike" cap="none" normalizeH="0" baseline="0" dirty="0" smtClean="0">
                        <a:ln>
                          <a:noFill/>
                        </a:ln>
                        <a:solidFill>
                          <a:schemeClr val="bg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bg1"/>
                          </a:solidFill>
                          <a:effectLst/>
                          <a:latin typeface="Verdana" pitchFamily="34" charset="0"/>
                          <a:ea typeface="Times New Roman" pitchFamily="18" charset="0"/>
                          <a:cs typeface="Arial" charset="0"/>
                        </a:rPr>
                        <a:t>Subnet mask</a:t>
                      </a:r>
                      <a:endParaRPr kumimoji="0" lang="en-US" sz="1300" b="0" i="0" u="none" strike="noStrike" cap="none" normalizeH="0" baseline="0" smtClean="0">
                        <a:ln>
                          <a:noFill/>
                        </a:ln>
                        <a:solidFill>
                          <a:schemeClr val="bg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bg1"/>
                          </a:solidFill>
                          <a:effectLst/>
                          <a:latin typeface="Verdana" pitchFamily="34" charset="0"/>
                          <a:ea typeface="Times New Roman" pitchFamily="18" charset="0"/>
                          <a:cs typeface="Arial" charset="0"/>
                        </a:rPr>
                        <a:t>Network number</a:t>
                      </a:r>
                      <a:endParaRPr kumimoji="0" lang="en-US" sz="1300" b="0" i="0" u="none" strike="noStrike" cap="none" normalizeH="0" baseline="0" smtClean="0">
                        <a:ln>
                          <a:noFill/>
                        </a:ln>
                        <a:solidFill>
                          <a:schemeClr val="bg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bg1"/>
                          </a:solidFill>
                          <a:effectLst/>
                          <a:latin typeface="Verdana" pitchFamily="34" charset="0"/>
                          <a:ea typeface="Times New Roman" pitchFamily="18" charset="0"/>
                          <a:cs typeface="Arial" charset="0"/>
                        </a:rPr>
                        <a:t>Host</a:t>
                      </a:r>
                      <a:endParaRPr kumimoji="0" lang="en-US" sz="1300" b="0" i="0" u="none" strike="noStrike" cap="none" normalizeH="0" baseline="0" smtClean="0">
                        <a:ln>
                          <a:noFill/>
                        </a:ln>
                        <a:solidFill>
                          <a:schemeClr val="bg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bg1"/>
                          </a:solidFill>
                          <a:effectLst/>
                          <a:latin typeface="Verdana" pitchFamily="34" charset="0"/>
                          <a:ea typeface="Times New Roman" pitchFamily="18" charset="0"/>
                          <a:cs typeface="Arial" charset="0"/>
                        </a:rPr>
                        <a:t>Broadcast</a:t>
                      </a:r>
                      <a:endParaRPr kumimoji="0" lang="en-US" sz="1300" b="0" i="0" u="none" strike="noStrike" cap="none" normalizeH="0" baseline="0" smtClean="0">
                        <a:ln>
                          <a:noFill/>
                        </a:ln>
                        <a:solidFill>
                          <a:schemeClr val="bg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530225">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ea typeface="Times New Roman" pitchFamily="18" charset="0"/>
                          <a:cs typeface="Arial" charset="0"/>
                        </a:rPr>
                        <a:t>10.14.201.3</a:t>
                      </a:r>
                      <a:endParaRPr kumimoji="0" lang="en-US" sz="13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ea typeface="Times New Roman" pitchFamily="18" charset="0"/>
                          <a:cs typeface="Arial" charset="0"/>
                        </a:rPr>
                        <a:t>255.255.255.0</a:t>
                      </a:r>
                      <a:endParaRPr kumimoji="0" lang="en-US" sz="13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bg1"/>
                          </a:solidFill>
                          <a:effectLst/>
                          <a:latin typeface="Verdana" pitchFamily="34" charset="0"/>
                        </a:rPr>
                        <a:t>10.14.201.0</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bg1"/>
                          </a:solidFill>
                          <a:effectLst/>
                          <a:latin typeface="Verdana" pitchFamily="34" charset="0"/>
                        </a:rPr>
                        <a:t>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bg1"/>
                          </a:solidFill>
                          <a:effectLst/>
                          <a:latin typeface="Verdana" pitchFamily="34" charset="0"/>
                        </a:rPr>
                        <a:t>10.14.201.255</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ea typeface="Times New Roman" pitchFamily="18" charset="0"/>
                          <a:cs typeface="Arial" charset="0"/>
                        </a:rPr>
                        <a:t>10.14.201.3</a:t>
                      </a:r>
                      <a:endParaRPr kumimoji="0" lang="en-US" sz="13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ea typeface="Times New Roman" pitchFamily="18" charset="0"/>
                          <a:cs typeface="Arial" charset="0"/>
                        </a:rPr>
                        <a:t>255.255.240.0</a:t>
                      </a:r>
                      <a:endParaRPr kumimoji="0" lang="en-US" sz="13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bg1"/>
                          </a:solidFill>
                          <a:effectLst/>
                          <a:latin typeface="Verdana" pitchFamily="34" charset="0"/>
                        </a:rPr>
                        <a:t>10.14.192.0</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bg1"/>
                          </a:solidFill>
                          <a:effectLst/>
                          <a:latin typeface="Verdana" pitchFamily="34" charset="0"/>
                        </a:rPr>
                        <a:t>9.3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bg1"/>
                          </a:solidFill>
                          <a:effectLst/>
                          <a:latin typeface="Verdana" pitchFamily="34" charset="0"/>
                        </a:rPr>
                        <a:t>10.14.207.255</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bg1"/>
                          </a:solidFill>
                          <a:effectLst/>
                          <a:latin typeface="Verdana" pitchFamily="34" charset="0"/>
                        </a:rPr>
                        <a:t>10.14.201.3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bg1"/>
                          </a:solidFill>
                          <a:effectLst/>
                          <a:latin typeface="Verdana" pitchFamily="34" charset="0"/>
                        </a:rPr>
                        <a:t>255.255.128.0</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ea typeface="Times New Roman" pitchFamily="18" charset="0"/>
                          <a:cs typeface="Arial" charset="0"/>
                        </a:rPr>
                        <a:t>10.14.128.0</a:t>
                      </a:r>
                      <a:r>
                        <a:rPr kumimoji="0" lang="en-US" sz="1300" b="1" i="0" u="none" strike="noStrike" cap="none" normalizeH="0" baseline="0" smtClean="0">
                          <a:ln>
                            <a:noFill/>
                          </a:ln>
                          <a:solidFill>
                            <a:srgbClr val="FFFFFF"/>
                          </a:solidFill>
                          <a:effectLst/>
                          <a:latin typeface="Verdana" pitchFamily="34" charset="0"/>
                          <a:ea typeface="Times New Roman" pitchFamily="18" charset="0"/>
                          <a:cs typeface="Arial" charset="0"/>
                        </a:rPr>
                        <a:t>.0</a:t>
                      </a:r>
                      <a:endParaRPr kumimoji="0" lang="en-US" sz="13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dirty="0" smtClean="0">
                          <a:ln>
                            <a:noFill/>
                          </a:ln>
                          <a:solidFill>
                            <a:schemeClr val="tx1"/>
                          </a:solidFill>
                          <a:effectLst/>
                          <a:latin typeface="Verdana" pitchFamily="34" charset="0"/>
                          <a:ea typeface="Times New Roman" pitchFamily="18" charset="0"/>
                          <a:cs typeface="Arial" charset="0"/>
                        </a:rPr>
                        <a:t>0.0.73.3</a:t>
                      </a:r>
                      <a:endParaRPr kumimoji="0" lang="en-US" sz="13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bg1"/>
                          </a:solidFill>
                          <a:effectLst/>
                          <a:latin typeface="Verdana" pitchFamily="34" charset="0"/>
                        </a:rPr>
                        <a:t>10.14.255.255</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ea typeface="Times New Roman" pitchFamily="18" charset="0"/>
                          <a:cs typeface="Arial" charset="0"/>
                        </a:rPr>
                        <a:t>10.14.201.3</a:t>
                      </a:r>
                      <a:endParaRPr kumimoji="0" lang="en-US" sz="13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bg1"/>
                          </a:solidFill>
                          <a:effectLst/>
                          <a:latin typeface="Verdana" pitchFamily="34" charset="0"/>
                        </a:rPr>
                        <a:t>255.255.224.0</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bg1"/>
                          </a:solidFill>
                          <a:effectLst/>
                          <a:latin typeface="Verdana" pitchFamily="34" charset="0"/>
                        </a:rPr>
                        <a:t>10.14.192.0</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bg1"/>
                          </a:solidFill>
                          <a:effectLst/>
                          <a:latin typeface="Verdana" pitchFamily="34" charset="0"/>
                        </a:rPr>
                        <a:t>9.3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ea typeface="Times New Roman" pitchFamily="18" charset="0"/>
                          <a:cs typeface="Arial" charset="0"/>
                        </a:rPr>
                        <a:t>10.14.223.255</a:t>
                      </a:r>
                      <a:endParaRPr kumimoji="0" lang="en-US" sz="13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bg1"/>
                          </a:solidFill>
                          <a:effectLst/>
                          <a:latin typeface="Verdana" pitchFamily="34" charset="0"/>
                        </a:rPr>
                        <a:t>10.14.201.3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smtClean="0">
                          <a:ln>
                            <a:noFill/>
                          </a:ln>
                          <a:solidFill>
                            <a:schemeClr val="bg1"/>
                          </a:solidFill>
                          <a:effectLst/>
                          <a:latin typeface="Verdana" pitchFamily="34" charset="0"/>
                        </a:rPr>
                        <a:t>Ada</a:t>
                      </a:r>
                      <a:r>
                        <a:rPr kumimoji="0" lang="en-US" sz="1500" b="1" i="0" u="none" strike="noStrike" cap="none" normalizeH="0" baseline="0" dirty="0" smtClean="0">
                          <a:ln>
                            <a:noFill/>
                          </a:ln>
                          <a:solidFill>
                            <a:schemeClr val="bg1"/>
                          </a:solidFill>
                          <a:effectLst/>
                          <a:latin typeface="Verdana" pitchFamily="34" charset="0"/>
                        </a:rPr>
                        <a:t> 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rPr>
                        <a:t>10.14.192.0</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rPr>
                        <a:t>9.3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smtClean="0">
                          <a:ln>
                            <a:noFill/>
                          </a:ln>
                          <a:solidFill>
                            <a:schemeClr val="bg1"/>
                          </a:solidFill>
                          <a:effectLst/>
                          <a:latin typeface="Verdana" pitchFamily="34" charset="0"/>
                        </a:rPr>
                        <a:t>Ada</a:t>
                      </a:r>
                      <a:r>
                        <a:rPr kumimoji="0" lang="en-US" sz="1500" b="1" i="0" u="none" strike="noStrike" cap="none" normalizeH="0" baseline="0" dirty="0" smtClean="0">
                          <a:ln>
                            <a:noFill/>
                          </a:ln>
                          <a:solidFill>
                            <a:schemeClr val="bg1"/>
                          </a:solidFill>
                          <a:effectLst/>
                          <a:latin typeface="Verdana" pitchFamily="34" charset="0"/>
                        </a:rPr>
                        <a:t> 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rPr>
                        <a:t>10.14.201.3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smtClean="0">
                          <a:ln>
                            <a:noFill/>
                          </a:ln>
                          <a:solidFill>
                            <a:schemeClr val="bg1"/>
                          </a:solidFill>
                          <a:effectLst/>
                          <a:latin typeface="Verdana" pitchFamily="34" charset="0"/>
                        </a:rPr>
                        <a:t>Ada</a:t>
                      </a:r>
                      <a:r>
                        <a:rPr kumimoji="0" lang="en-US" sz="1500" b="1" i="0" u="none" strike="noStrike" cap="none" normalizeH="0" baseline="0" dirty="0" smtClean="0">
                          <a:ln>
                            <a:noFill/>
                          </a:ln>
                          <a:solidFill>
                            <a:schemeClr val="bg1"/>
                          </a:solidFill>
                          <a:effectLst/>
                          <a:latin typeface="Verdana" pitchFamily="34" charset="0"/>
                        </a:rPr>
                        <a:t> 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bg1"/>
                          </a:solidFill>
                          <a:effectLst/>
                          <a:latin typeface="Verdana" pitchFamily="34" charset="0"/>
                        </a:rPr>
                        <a:t>10.14.200.0</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rPr>
                        <a:t>1.3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smtClean="0">
                          <a:ln>
                            <a:noFill/>
                          </a:ln>
                          <a:solidFill>
                            <a:schemeClr val="bg1"/>
                          </a:solidFill>
                          <a:effectLst/>
                          <a:latin typeface="Verdana" pitchFamily="34" charset="0"/>
                        </a:rPr>
                        <a:t>Ada</a:t>
                      </a:r>
                      <a:r>
                        <a:rPr kumimoji="0" lang="en-US" sz="1500" b="1" i="0" u="none" strike="noStrike" cap="none" normalizeH="0" baseline="0" dirty="0" smtClean="0">
                          <a:ln>
                            <a:noFill/>
                          </a:ln>
                          <a:solidFill>
                            <a:schemeClr val="bg1"/>
                          </a:solidFill>
                          <a:effectLst/>
                          <a:latin typeface="Verdana" pitchFamily="34" charset="0"/>
                        </a:rPr>
                        <a:t> 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smtClean="0">
                          <a:ln>
                            <a:noFill/>
                          </a:ln>
                          <a:solidFill>
                            <a:schemeClr val="tx1"/>
                          </a:solidFill>
                          <a:effectLst/>
                          <a:latin typeface="Verdana" pitchFamily="34" charset="0"/>
                          <a:ea typeface="Times New Roman" pitchFamily="18" charset="0"/>
                          <a:cs typeface="Arial" charset="0"/>
                        </a:rPr>
                        <a:t>10.14.201.3</a:t>
                      </a:r>
                      <a:endParaRPr kumimoji="0" lang="en-US" sz="13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smtClean="0">
                          <a:ln>
                            <a:noFill/>
                          </a:ln>
                          <a:solidFill>
                            <a:schemeClr val="bg1"/>
                          </a:solidFill>
                          <a:effectLst/>
                          <a:latin typeface="Verdana" pitchFamily="34" charset="0"/>
                        </a:rPr>
                        <a:t>Ada</a:t>
                      </a:r>
                      <a:r>
                        <a:rPr kumimoji="0" lang="en-US" sz="1500" b="1" i="0" u="none" strike="noStrike" cap="none" normalizeH="0" baseline="0" dirty="0" smtClean="0">
                          <a:ln>
                            <a:noFill/>
                          </a:ln>
                          <a:solidFill>
                            <a:schemeClr val="bg1"/>
                          </a:solidFill>
                          <a:effectLst/>
                          <a:latin typeface="Verdana" pitchFamily="34" charset="0"/>
                        </a:rPr>
                        <a:t> 2</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300" b="1" i="0" u="none" strike="noStrike" cap="none" normalizeH="0" baseline="0" dirty="0" smtClean="0">
                          <a:ln>
                            <a:noFill/>
                          </a:ln>
                          <a:solidFill>
                            <a:schemeClr val="tx1"/>
                          </a:solidFill>
                          <a:effectLst/>
                          <a:latin typeface="Verdana" pitchFamily="34" charset="0"/>
                          <a:ea typeface="Times New Roman" pitchFamily="18" charset="0"/>
                          <a:cs typeface="Arial" charset="0"/>
                        </a:rPr>
                        <a:t>10.14.0.0</a:t>
                      </a:r>
                      <a:endParaRPr kumimoji="0" lang="en-US" sz="13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bg1"/>
                          </a:solidFill>
                          <a:effectLst/>
                          <a:latin typeface="Verdana" pitchFamily="34" charset="0"/>
                        </a:rPr>
                        <a:t>201.3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smtClean="0">
                          <a:ln>
                            <a:noFill/>
                          </a:ln>
                          <a:solidFill>
                            <a:schemeClr val="bg1"/>
                          </a:solidFill>
                          <a:effectLst/>
                          <a:latin typeface="Verdana" pitchFamily="34" charset="0"/>
                        </a:rPr>
                        <a:t>Ada</a:t>
                      </a:r>
                      <a:r>
                        <a:rPr kumimoji="0" lang="en-US" sz="1500" b="1" i="0" u="none" strike="noStrike" cap="none" normalizeH="0" baseline="0" dirty="0" smtClean="0">
                          <a:ln>
                            <a:noFill/>
                          </a:ln>
                          <a:solidFill>
                            <a:schemeClr val="bg1"/>
                          </a:solidFill>
                          <a:effectLst/>
                          <a:latin typeface="Verdana" pitchFamily="34" charset="0"/>
                        </a:rPr>
                        <a:t> 2</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smtClean="0"/>
          </a:p>
        </p:txBody>
      </p:sp>
      <p:sp>
        <p:nvSpPr>
          <p:cNvPr id="8195" name="Rectangle 3"/>
          <p:cNvSpPr>
            <a:spLocks noGrp="1" noChangeArrowheads="1"/>
          </p:cNvSpPr>
          <p:nvPr>
            <p:ph type="body" idx="1"/>
          </p:nvPr>
        </p:nvSpPr>
        <p:spPr/>
        <p:txBody>
          <a:bodyPr/>
          <a:lstStyle/>
          <a:p>
            <a:endParaRPr lang="en-US" smtClean="0"/>
          </a:p>
        </p:txBody>
      </p:sp>
      <p:pic>
        <p:nvPicPr>
          <p:cNvPr id="8196" name="Picture 4"/>
          <p:cNvPicPr>
            <a:picLocks noChangeAspect="1" noChangeArrowheads="1"/>
          </p:cNvPicPr>
          <p:nvPr/>
        </p:nvPicPr>
        <p:blipFill>
          <a:blip r:embed="rId3"/>
          <a:srcRect/>
          <a:stretch>
            <a:fillRect/>
          </a:stretch>
        </p:blipFill>
        <p:spPr bwMode="auto">
          <a:xfrm>
            <a:off x="1343025" y="1414463"/>
            <a:ext cx="6459538"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smtClean="0"/>
          </a:p>
        </p:txBody>
      </p:sp>
      <p:sp>
        <p:nvSpPr>
          <p:cNvPr id="9219" name="Rectangle 3"/>
          <p:cNvSpPr>
            <a:spLocks noGrp="1" noChangeArrowheads="1"/>
          </p:cNvSpPr>
          <p:nvPr>
            <p:ph type="body" idx="1"/>
          </p:nvPr>
        </p:nvSpPr>
        <p:spPr/>
        <p:txBody>
          <a:bodyPr/>
          <a:lstStyle/>
          <a:p>
            <a:pPr algn="just"/>
            <a:r>
              <a:rPr lang="en-US" smtClean="0"/>
              <a:t>Layer network tidak dibebani oleh karakteristik media dimana paket ditransmisikan. IPv4 dan IPv6 beroperasi secara independen dari media yang membawa data pada layer di  bawahnya.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smtClean="0"/>
          </a:p>
        </p:txBody>
      </p:sp>
      <p:sp>
        <p:nvSpPr>
          <p:cNvPr id="10243" name="Rectangle 3"/>
          <p:cNvSpPr>
            <a:spLocks noGrp="1" noChangeArrowheads="1"/>
          </p:cNvSpPr>
          <p:nvPr>
            <p:ph type="body" idx="1"/>
          </p:nvPr>
        </p:nvSpPr>
        <p:spPr/>
        <p:txBody>
          <a:bodyPr/>
          <a:lstStyle/>
          <a:p>
            <a:endParaRPr lang="en-US" smtClean="0"/>
          </a:p>
        </p:txBody>
      </p:sp>
      <p:pic>
        <p:nvPicPr>
          <p:cNvPr id="10244" name="Picture 4"/>
          <p:cNvPicPr>
            <a:picLocks noChangeAspect="1" noChangeArrowheads="1"/>
          </p:cNvPicPr>
          <p:nvPr/>
        </p:nvPicPr>
        <p:blipFill>
          <a:blip r:embed="rId3"/>
          <a:srcRect/>
          <a:stretch>
            <a:fillRect/>
          </a:stretch>
        </p:blipFill>
        <p:spPr bwMode="auto">
          <a:xfrm>
            <a:off x="838200" y="1066800"/>
            <a:ext cx="7391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GATEWAY</a:t>
            </a:r>
          </a:p>
        </p:txBody>
      </p:sp>
      <p:sp>
        <p:nvSpPr>
          <p:cNvPr id="11267" name="Rectangle 3"/>
          <p:cNvSpPr>
            <a:spLocks noGrp="1" noChangeArrowheads="1"/>
          </p:cNvSpPr>
          <p:nvPr>
            <p:ph type="body" idx="1"/>
          </p:nvPr>
        </p:nvSpPr>
        <p:spPr/>
        <p:txBody>
          <a:bodyPr/>
          <a:lstStyle/>
          <a:p>
            <a:endParaRPr lang="en-US" smtClean="0"/>
          </a:p>
        </p:txBody>
      </p:sp>
      <p:pic>
        <p:nvPicPr>
          <p:cNvPr id="11268" name="Picture 4"/>
          <p:cNvPicPr>
            <a:picLocks noChangeAspect="1" noChangeArrowheads="1"/>
          </p:cNvPicPr>
          <p:nvPr/>
        </p:nvPicPr>
        <p:blipFill>
          <a:blip r:embed="rId3"/>
          <a:srcRect/>
          <a:stretch>
            <a:fillRect/>
          </a:stretch>
        </p:blipFill>
        <p:spPr bwMode="auto">
          <a:xfrm>
            <a:off x="1139825" y="1504950"/>
            <a:ext cx="6865938"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smtClean="0"/>
          </a:p>
        </p:txBody>
      </p:sp>
      <p:sp>
        <p:nvSpPr>
          <p:cNvPr id="12291" name="Rectangle 3"/>
          <p:cNvSpPr>
            <a:spLocks noGrp="1" noChangeArrowheads="1"/>
          </p:cNvSpPr>
          <p:nvPr>
            <p:ph type="body" idx="1"/>
          </p:nvPr>
        </p:nvSpPr>
        <p:spPr/>
        <p:txBody>
          <a:bodyPr/>
          <a:lstStyle/>
          <a:p>
            <a:endParaRPr lang="en-US" smtClean="0"/>
          </a:p>
        </p:txBody>
      </p:sp>
      <p:pic>
        <p:nvPicPr>
          <p:cNvPr id="12292" name="Picture 5"/>
          <p:cNvPicPr>
            <a:picLocks noChangeAspect="1" noChangeArrowheads="1"/>
          </p:cNvPicPr>
          <p:nvPr/>
        </p:nvPicPr>
        <p:blipFill>
          <a:blip r:embed="rId3"/>
          <a:srcRect/>
          <a:stretch>
            <a:fillRect/>
          </a:stretch>
        </p:blipFill>
        <p:spPr bwMode="auto">
          <a:xfrm>
            <a:off x="533400" y="990600"/>
            <a:ext cx="8077200" cy="478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smtClean="0"/>
          </a:p>
        </p:txBody>
      </p:sp>
      <p:sp>
        <p:nvSpPr>
          <p:cNvPr id="13315" name="Rectangle 3"/>
          <p:cNvSpPr>
            <a:spLocks noGrp="1" noChangeArrowheads="1"/>
          </p:cNvSpPr>
          <p:nvPr>
            <p:ph type="body" idx="1"/>
          </p:nvPr>
        </p:nvSpPr>
        <p:spPr/>
        <p:txBody>
          <a:bodyPr/>
          <a:lstStyle/>
          <a:p>
            <a:endParaRPr lang="en-US" smtClean="0"/>
          </a:p>
        </p:txBody>
      </p:sp>
      <p:pic>
        <p:nvPicPr>
          <p:cNvPr id="13316" name="Picture 4"/>
          <p:cNvPicPr>
            <a:picLocks noChangeAspect="1" noChangeArrowheads="1"/>
          </p:cNvPicPr>
          <p:nvPr/>
        </p:nvPicPr>
        <p:blipFill>
          <a:blip r:embed="rId3"/>
          <a:srcRect/>
          <a:stretch>
            <a:fillRect/>
          </a:stretch>
        </p:blipFill>
        <p:spPr bwMode="auto">
          <a:xfrm>
            <a:off x="762000" y="1066800"/>
            <a:ext cx="7391400" cy="414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8412</TotalTime>
  <Words>1342</Words>
  <Application>Microsoft Office PowerPoint</Application>
  <PresentationFormat>On-screen Show (4:3)</PresentationFormat>
  <Paragraphs>347</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Profile</vt:lpstr>
      <vt:lpstr>Clip</vt:lpstr>
      <vt:lpstr>Network Layer : Addressing</vt:lpstr>
      <vt:lpstr>IPv4</vt:lpstr>
      <vt:lpstr>Slide 3</vt:lpstr>
      <vt:lpstr>Slide 4</vt:lpstr>
      <vt:lpstr>Slide 5</vt:lpstr>
      <vt:lpstr>Slide 6</vt:lpstr>
      <vt:lpstr>GATEWAY</vt:lpstr>
      <vt:lpstr>Slide 8</vt:lpstr>
      <vt:lpstr>Slide 9</vt:lpstr>
      <vt:lpstr>Addressing</vt:lpstr>
      <vt:lpstr>Slide 11</vt:lpstr>
      <vt:lpstr>IP Addressing Structure</vt:lpstr>
      <vt:lpstr>IP Addressing Structure</vt:lpstr>
      <vt:lpstr>IP Addressing</vt:lpstr>
      <vt:lpstr>IP Addressing</vt:lpstr>
      <vt:lpstr>Slide 16</vt:lpstr>
      <vt:lpstr>GEOGRAFIS</vt:lpstr>
      <vt:lpstr>PURPOSE</vt:lpstr>
      <vt:lpstr>OWNERSHIP</vt:lpstr>
      <vt:lpstr>Why Separate Hosts?</vt:lpstr>
      <vt:lpstr>IP addresses: how to get one?</vt:lpstr>
      <vt:lpstr>Assigning Addresses</vt:lpstr>
      <vt:lpstr>Format paket IP</vt:lpstr>
      <vt:lpstr>Fungsi-fungsi Header IP</vt:lpstr>
      <vt:lpstr>Slide 25</vt:lpstr>
      <vt:lpstr>Slide 26</vt:lpstr>
      <vt:lpstr>Slide 27</vt:lpstr>
      <vt:lpstr>IPv4</vt:lpstr>
      <vt:lpstr>IP reserved</vt:lpstr>
      <vt:lpstr>Slide 30</vt:lpstr>
      <vt:lpstr>Pembagian Alamat Kelas C</vt:lpstr>
      <vt:lpstr>Subnet Mask</vt:lpstr>
      <vt:lpstr>Slide 33</vt:lpstr>
      <vt:lpstr>Slide 34</vt:lpstr>
      <vt:lpstr>Subnetting</vt:lpstr>
      <vt:lpstr>Subnet</vt:lpstr>
      <vt:lpstr>Slide 37</vt:lpstr>
      <vt:lpstr>SELESAI</vt:lpstr>
      <vt:lpstr>Home Work</vt:lpstr>
    </vt:vector>
  </TitlesOfParts>
  <Company>Prive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Layer : IP </dc:title>
  <dc:creator>UserXP</dc:creator>
  <cp:lastModifiedBy>612550</cp:lastModifiedBy>
  <cp:revision>127</cp:revision>
  <dcterms:created xsi:type="dcterms:W3CDTF">2009-04-21T05:02:23Z</dcterms:created>
  <dcterms:modified xsi:type="dcterms:W3CDTF">2014-10-07T02:09:26Z</dcterms:modified>
</cp:coreProperties>
</file>