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31"/>
  </p:notesMasterIdLst>
  <p:sldIdLst>
    <p:sldId id="256" r:id="rId2"/>
    <p:sldId id="258" r:id="rId3"/>
    <p:sldId id="298" r:id="rId4"/>
    <p:sldId id="263" r:id="rId5"/>
    <p:sldId id="283" r:id="rId6"/>
    <p:sldId id="299" r:id="rId7"/>
    <p:sldId id="300" r:id="rId8"/>
    <p:sldId id="301" r:id="rId9"/>
    <p:sldId id="264" r:id="rId10"/>
    <p:sldId id="295" r:id="rId11"/>
    <p:sldId id="306" r:id="rId12"/>
    <p:sldId id="289" r:id="rId13"/>
    <p:sldId id="287" r:id="rId14"/>
    <p:sldId id="294" r:id="rId15"/>
    <p:sldId id="296" r:id="rId16"/>
    <p:sldId id="290" r:id="rId17"/>
    <p:sldId id="292" r:id="rId18"/>
    <p:sldId id="297" r:id="rId19"/>
    <p:sldId id="284" r:id="rId20"/>
    <p:sldId id="285" r:id="rId21"/>
    <p:sldId id="302" r:id="rId22"/>
    <p:sldId id="303" r:id="rId23"/>
    <p:sldId id="304" r:id="rId24"/>
    <p:sldId id="305" r:id="rId25"/>
    <p:sldId id="307" r:id="rId26"/>
    <p:sldId id="308" r:id="rId27"/>
    <p:sldId id="309" r:id="rId28"/>
    <p:sldId id="288" r:id="rId29"/>
    <p:sldId id="286" r:id="rId30"/>
  </p:sldIdLst>
  <p:sldSz cx="9144000" cy="6858000" type="screen4x3"/>
  <p:notesSz cx="6858000" cy="9144000"/>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344" autoAdjust="0"/>
    <p:restoredTop sz="88870" autoAdjust="0"/>
  </p:normalViewPr>
  <p:slideViewPr>
    <p:cSldViewPr>
      <p:cViewPr>
        <p:scale>
          <a:sx n="75" d="100"/>
          <a:sy n="75" d="100"/>
        </p:scale>
        <p:origin x="-102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53A2BD46-6E04-44BC-946D-C71EC10290FA}" type="datetimeFigureOut">
              <a:rPr lang="en-US"/>
              <a:pPr>
                <a:defRPr/>
              </a:pPr>
              <a:t>2/22/2014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9F8AFFD3-8E93-43EC-8671-9C73703616D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en.wikipedia.org/wiki/Internet" TargetMode="External"/><Relationship Id="rId13" Type="http://schemas.openxmlformats.org/officeDocument/2006/relationships/hyperlink" Target="http://en.wikipedia.org/wiki/Terminal_Identifier_-_Address_Resolution_Protocol" TargetMode="External"/><Relationship Id="rId3" Type="http://schemas.openxmlformats.org/officeDocument/2006/relationships/hyperlink" Target="http://en.wikipedia.org/wiki/Open_Systems_Interconnection" TargetMode="External"/><Relationship Id="rId7" Type="http://schemas.openxmlformats.org/officeDocument/2006/relationships/hyperlink" Target="http://en.wikipedia.org/wiki/Transport_protocol" TargetMode="External"/><Relationship Id="rId12" Type="http://schemas.openxmlformats.org/officeDocument/2006/relationships/hyperlink" Target="http://en.wikipedia.org/wiki/Digital_Equipment_Corporation"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en.wikipedia.org/wiki/NSAP_address" TargetMode="External"/><Relationship Id="rId11" Type="http://schemas.openxmlformats.org/officeDocument/2006/relationships/hyperlink" Target="http://en.wikipedia.org/wiki/OSI" TargetMode="External"/><Relationship Id="rId5" Type="http://schemas.openxmlformats.org/officeDocument/2006/relationships/hyperlink" Target="http://en.wikipedia.org/wiki/CONS" TargetMode="External"/><Relationship Id="rId15" Type="http://schemas.openxmlformats.org/officeDocument/2006/relationships/hyperlink" Target="http://en.wikipedia.org/wiki/Protocol_data_unit" TargetMode="External"/><Relationship Id="rId10" Type="http://schemas.openxmlformats.org/officeDocument/2006/relationships/hyperlink" Target="http://en.wikipedia.org/wiki/IS-IS" TargetMode="External"/><Relationship Id="rId4" Type="http://schemas.openxmlformats.org/officeDocument/2006/relationships/hyperlink" Target="http://en.wikipedia.org/wiki/Network_Layer" TargetMode="External"/><Relationship Id="rId9" Type="http://schemas.openxmlformats.org/officeDocument/2006/relationships/hyperlink" Target="http://en.wikipedia.org/wiki/Internet_Protocol" TargetMode="External"/><Relationship Id="rId14" Type="http://schemas.openxmlformats.org/officeDocument/2006/relationships/hyperlink" Target="http://en.wikipedia.org/wiki/Internet_Control_Message_Protocol"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F8AFFD3-8E93-43EC-8671-9C73703616DE}"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F8AFFD3-8E93-43EC-8671-9C73703616DE}"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F8AFFD3-8E93-43EC-8671-9C73703616DE}"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Forouzan page 660</a:t>
            </a:r>
            <a:endParaRPr lang="en-US" dirty="0"/>
          </a:p>
        </p:txBody>
      </p:sp>
      <p:sp>
        <p:nvSpPr>
          <p:cNvPr id="4" name="Slide Number Placeholder 3"/>
          <p:cNvSpPr>
            <a:spLocks noGrp="1"/>
          </p:cNvSpPr>
          <p:nvPr>
            <p:ph type="sldNum" sz="quarter" idx="10"/>
          </p:nvPr>
        </p:nvSpPr>
        <p:spPr/>
        <p:txBody>
          <a:bodyPr/>
          <a:lstStyle/>
          <a:p>
            <a:pPr>
              <a:defRPr/>
            </a:pPr>
            <a:fld id="{9F8AFFD3-8E93-43EC-8671-9C73703616D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F0BFF60-DEF6-4832-A47A-855699B51B60}" type="slidenum">
              <a:rPr lang="en-US" smtClean="0"/>
              <a:pPr/>
              <a:t>13</a:t>
            </a:fld>
            <a:endParaRPr lang="en-US" smtClean="0"/>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Forouzan page 663</a:t>
            </a:r>
            <a:endParaRPr lang="en-US" dirty="0"/>
          </a:p>
        </p:txBody>
      </p:sp>
      <p:sp>
        <p:nvSpPr>
          <p:cNvPr id="4" name="Slide Number Placeholder 3"/>
          <p:cNvSpPr>
            <a:spLocks noGrp="1"/>
          </p:cNvSpPr>
          <p:nvPr>
            <p:ph type="sldNum" sz="quarter" idx="10"/>
          </p:nvPr>
        </p:nvSpPr>
        <p:spPr/>
        <p:txBody>
          <a:bodyPr/>
          <a:lstStyle/>
          <a:p>
            <a:pPr>
              <a:defRPr/>
            </a:pPr>
            <a:fld id="{9F8AFFD3-8E93-43EC-8671-9C73703616DE}"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F8AFFD3-8E93-43EC-8671-9C73703616D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Forouzan page 666</a:t>
            </a:r>
            <a:endParaRPr lang="en-US" dirty="0"/>
          </a:p>
        </p:txBody>
      </p:sp>
      <p:sp>
        <p:nvSpPr>
          <p:cNvPr id="4" name="Slide Number Placeholder 3"/>
          <p:cNvSpPr>
            <a:spLocks noGrp="1"/>
          </p:cNvSpPr>
          <p:nvPr>
            <p:ph type="sldNum" sz="quarter" idx="10"/>
          </p:nvPr>
        </p:nvSpPr>
        <p:spPr/>
        <p:txBody>
          <a:bodyPr/>
          <a:lstStyle/>
          <a:p>
            <a:pPr>
              <a:defRPr/>
            </a:pPr>
            <a:fld id="{9F8AFFD3-8E93-43EC-8671-9C73703616DE}"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Forouzan page 666</a:t>
            </a:r>
            <a:endParaRPr lang="en-US" dirty="0"/>
          </a:p>
        </p:txBody>
      </p:sp>
      <p:sp>
        <p:nvSpPr>
          <p:cNvPr id="4" name="Slide Number Placeholder 3"/>
          <p:cNvSpPr>
            <a:spLocks noGrp="1"/>
          </p:cNvSpPr>
          <p:nvPr>
            <p:ph type="sldNum" sz="quarter" idx="10"/>
          </p:nvPr>
        </p:nvSpPr>
        <p:spPr/>
        <p:txBody>
          <a:bodyPr/>
          <a:lstStyle/>
          <a:p>
            <a:pPr>
              <a:defRPr/>
            </a:pPr>
            <a:fld id="{9F8AFFD3-8E93-43EC-8671-9C73703616DE}"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F8AFFD3-8E93-43EC-8671-9C73703616D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28451DF-152A-4F7E-8F54-851A27BFE874}" type="slidenum">
              <a:rPr lang="en-US" smtClean="0"/>
              <a:pPr/>
              <a:t>19</a:t>
            </a:fld>
            <a:endParaRPr lang="en-US"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F8AFFD3-8E93-43EC-8671-9C73703616DE}"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3A0DEF1-4AA8-4023-AD6E-DBBF71A1F666}" type="slidenum">
              <a:rPr lang="en-US" smtClean="0"/>
              <a:pPr/>
              <a:t>20</a:t>
            </a:fld>
            <a:endParaRPr lang="en-US" smtClean="0"/>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F8AFFD3-8E93-43EC-8671-9C73703616DE}"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F8AFFD3-8E93-43EC-8671-9C73703616DE}"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F8AFFD3-8E93-43EC-8671-9C73703616DE}"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F8AFFD3-8E93-43EC-8671-9C73703616DE}"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F8AFFD3-8E93-43EC-8671-9C73703616DE}"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F8AFFD3-8E93-43EC-8671-9C73703616DE}"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F8AFFD3-8E93-43EC-8671-9C73703616DE}"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F8AFFD3-8E93-43EC-8671-9C73703616DE}"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6BE71AE-4359-4470-BA93-0A006928C073}" type="slidenum">
              <a:rPr lang="en-US" smtClean="0"/>
              <a:pPr/>
              <a:t>29</a:t>
            </a:fld>
            <a:endParaRPr lang="en-US" smtClean="0"/>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bwMode="auto">
          <a:noFill/>
          <a:ln>
            <a:solidFill>
              <a:srgbClr val="000000"/>
            </a:solidFill>
            <a:miter lim="800000"/>
            <a:headEnd/>
            <a:tailEnd/>
          </a:ln>
        </p:spPr>
      </p:sp>
      <p:sp>
        <p:nvSpPr>
          <p:cNvPr id="35843"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It is an </a:t>
            </a:r>
            <a:r>
              <a:rPr lang="en-US" dirty="0" smtClean="0">
                <a:hlinkClick r:id="rId3" tooltip="Open Systems Interconnection"/>
              </a:rPr>
              <a:t>OSI</a:t>
            </a:r>
            <a:r>
              <a:rPr lang="en-US" dirty="0" smtClean="0"/>
              <a:t> </a:t>
            </a:r>
            <a:r>
              <a:rPr lang="en-US" dirty="0" smtClean="0">
                <a:hlinkClick r:id="rId4" tooltip="Network Layer"/>
              </a:rPr>
              <a:t>Network Layer</a:t>
            </a:r>
            <a:r>
              <a:rPr lang="en-US" dirty="0" smtClean="0"/>
              <a:t> service that (unlike </a:t>
            </a:r>
            <a:r>
              <a:rPr lang="en-US" dirty="0" smtClean="0">
                <a:hlinkClick r:id="rId5" tooltip="CONS"/>
              </a:rPr>
              <a:t>CONS</a:t>
            </a:r>
            <a:r>
              <a:rPr lang="en-US" dirty="0" smtClean="0"/>
              <a:t>) does not require a circuit to be established before data is transmitted. CLNS routes messages to their </a:t>
            </a:r>
            <a:r>
              <a:rPr lang="en-US" dirty="0" smtClean="0">
                <a:hlinkClick r:id="rId6" tooltip="NSAP address"/>
              </a:rPr>
              <a:t>destinations</a:t>
            </a:r>
            <a:r>
              <a:rPr lang="en-US" dirty="0" smtClean="0"/>
              <a:t> independently of any other messages.</a:t>
            </a:r>
          </a:p>
          <a:p>
            <a:r>
              <a:rPr lang="en-US" dirty="0" smtClean="0"/>
              <a:t>In an OSI protocol deployment, CLNS would be the service provided by </a:t>
            </a:r>
            <a:r>
              <a:rPr lang="en-US" b="1" dirty="0" smtClean="0"/>
              <a:t>CLNP</a:t>
            </a:r>
            <a:r>
              <a:rPr lang="en-US" dirty="0" smtClean="0"/>
              <a:t> (</a:t>
            </a:r>
            <a:r>
              <a:rPr lang="en-US" b="1" dirty="0" smtClean="0"/>
              <a:t>C</a:t>
            </a:r>
            <a:r>
              <a:rPr lang="en-US" dirty="0" smtClean="0"/>
              <a:t>onnection</a:t>
            </a:r>
            <a:r>
              <a:rPr lang="en-US" b="1" dirty="0" smtClean="0"/>
              <a:t>l</a:t>
            </a:r>
            <a:r>
              <a:rPr lang="en-US" dirty="0" smtClean="0"/>
              <a:t>ess </a:t>
            </a:r>
            <a:r>
              <a:rPr lang="en-US" b="1" dirty="0" smtClean="0"/>
              <a:t>N</a:t>
            </a:r>
            <a:r>
              <a:rPr lang="en-US" dirty="0" smtClean="0"/>
              <a:t>etwork </a:t>
            </a:r>
            <a:r>
              <a:rPr lang="en-US" b="1" dirty="0" smtClean="0"/>
              <a:t>P</a:t>
            </a:r>
            <a:r>
              <a:rPr lang="en-US" dirty="0" smtClean="0"/>
              <a:t>rotocol) and used by </a:t>
            </a:r>
            <a:r>
              <a:rPr lang="en-US" b="1" dirty="0" smtClean="0"/>
              <a:t>TP4</a:t>
            </a:r>
            <a:r>
              <a:rPr lang="en-US" dirty="0" smtClean="0"/>
              <a:t> (</a:t>
            </a:r>
            <a:r>
              <a:rPr lang="en-US" dirty="0" smtClean="0">
                <a:hlinkClick r:id="rId7" tooltip="Transport protocol"/>
              </a:rPr>
              <a:t>Transport Protocol</a:t>
            </a:r>
            <a:r>
              <a:rPr lang="en-US" dirty="0" smtClean="0"/>
              <a:t> Class 4). However CLNP is not used on the </a:t>
            </a:r>
            <a:r>
              <a:rPr lang="en-US" dirty="0" smtClean="0">
                <a:hlinkClick r:id="rId8" tooltip="Internet"/>
              </a:rPr>
              <a:t>Internet</a:t>
            </a:r>
            <a:r>
              <a:rPr lang="en-US" dirty="0" smtClean="0"/>
              <a:t>, instead its function is provided by </a:t>
            </a:r>
            <a:r>
              <a:rPr lang="en-US" dirty="0" smtClean="0">
                <a:hlinkClick r:id="rId9" tooltip="Internet Protocol"/>
              </a:rPr>
              <a:t>IP</a:t>
            </a:r>
            <a:r>
              <a:rPr lang="en-US" dirty="0" smtClean="0"/>
              <a:t>. CLNP is still widely used today in many telecommunications networks around the world. This is because </a:t>
            </a:r>
            <a:r>
              <a:rPr lang="en-US" dirty="0" smtClean="0">
                <a:hlinkClick r:id="rId10" tooltip="IS-IS"/>
              </a:rPr>
              <a:t>IS-IS</a:t>
            </a:r>
            <a:r>
              <a:rPr lang="en-US" dirty="0" smtClean="0"/>
              <a:t> (an </a:t>
            </a:r>
            <a:r>
              <a:rPr lang="en-US" dirty="0" smtClean="0">
                <a:hlinkClick r:id="rId11" tooltip="OSI"/>
              </a:rPr>
              <a:t>OSI</a:t>
            </a:r>
            <a:r>
              <a:rPr lang="en-US" dirty="0" smtClean="0"/>
              <a:t> layer 3 protocol) is mandated by the ITU-T as the protocol for management of the SDH (Synchronous Digital Hierarchy) elements.</a:t>
            </a:r>
          </a:p>
          <a:p>
            <a:r>
              <a:rPr lang="en-US" dirty="0" smtClean="0"/>
              <a:t>CLNP uses </a:t>
            </a:r>
            <a:r>
              <a:rPr lang="en-US" dirty="0" smtClean="0">
                <a:hlinkClick r:id="rId10" tooltip="IS-IS"/>
              </a:rPr>
              <a:t>IS-IS</a:t>
            </a:r>
            <a:r>
              <a:rPr lang="en-US" dirty="0" smtClean="0"/>
              <a:t> (developed by </a:t>
            </a:r>
            <a:r>
              <a:rPr lang="en-US" dirty="0" smtClean="0">
                <a:hlinkClick r:id="rId12" tooltip="Digital Equipment Corporation"/>
              </a:rPr>
              <a:t>DEC</a:t>
            </a:r>
            <a:r>
              <a:rPr lang="en-US" dirty="0" smtClean="0"/>
              <a:t>) for routing. CLNP type supports two values; 1 and 28. 1 is used to indicate Error Report. All the other packets use the value 28 (Hex 0x1c) (TP4, </a:t>
            </a:r>
            <a:r>
              <a:rPr lang="en-US" dirty="0" smtClean="0">
                <a:hlinkClick r:id="rId13" tooltip="Terminal Identifier - Address Resolution Protocol"/>
              </a:rPr>
              <a:t>TARP</a:t>
            </a:r>
            <a:r>
              <a:rPr lang="en-US" dirty="0" smtClean="0"/>
              <a:t>). CLNP does not have a Protocol field like IP. The NSEL field in the </a:t>
            </a:r>
            <a:r>
              <a:rPr lang="en-US" dirty="0" smtClean="0">
                <a:hlinkClick r:id="rId6" tooltip="NSAP address"/>
              </a:rPr>
              <a:t>NSAP</a:t>
            </a:r>
            <a:r>
              <a:rPr lang="en-US" dirty="0" smtClean="0"/>
              <a:t> is used for forwarding to the appropriate protocol handler. In IP it is always assumed that the end detecting and handling errors in the packet will send an error packet (via </a:t>
            </a:r>
            <a:r>
              <a:rPr lang="en-US" dirty="0" smtClean="0">
                <a:hlinkClick r:id="rId14" tooltip="Internet Control Message Protocol"/>
              </a:rPr>
              <a:t>ICMP</a:t>
            </a:r>
            <a:r>
              <a:rPr lang="en-US" dirty="0" smtClean="0"/>
              <a:t>) back to the source. CLNP </a:t>
            </a:r>
            <a:r>
              <a:rPr lang="en-US" dirty="0" smtClean="0">
                <a:hlinkClick r:id="rId15" tooltip="Protocol data unit"/>
              </a:rPr>
              <a:t>PDUs</a:t>
            </a:r>
            <a:r>
              <a:rPr lang="en-US" dirty="0" smtClean="0"/>
              <a:t> (PDUs are the OSI equivalent of packets) will only elicit error reports if the Error Report Requested flag is set. The CLNP header does not require the messages to be padded to the nearest 32 bit boundary. The length of a CLNP header can go up to 254 octets.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smtClean="0"/>
              <a:t>Vertex = node</a:t>
            </a:r>
            <a:endParaRPr lang="en-US"/>
          </a:p>
        </p:txBody>
      </p:sp>
      <p:sp>
        <p:nvSpPr>
          <p:cNvPr id="4" name="Slide Number Placeholder 3"/>
          <p:cNvSpPr>
            <a:spLocks noGrp="1"/>
          </p:cNvSpPr>
          <p:nvPr>
            <p:ph type="sldNum" sz="quarter" idx="10"/>
          </p:nvPr>
        </p:nvSpPr>
        <p:spPr/>
        <p:txBody>
          <a:bodyPr/>
          <a:lstStyle/>
          <a:p>
            <a:pPr>
              <a:defRPr/>
            </a:pPr>
            <a:fld id="{9F8AFFD3-8E93-43EC-8671-9C73703616D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Static diatur oleh manusia/operator/administrator</a:t>
            </a:r>
          </a:p>
          <a:p>
            <a:r>
              <a:rPr lang="id-ID" smtClean="0"/>
              <a:t>Dynamic</a:t>
            </a:r>
            <a:r>
              <a:rPr lang="id-ID" baseline="0" smtClean="0"/>
              <a:t> diatur oleh software</a:t>
            </a:r>
            <a:endParaRPr lang="en-US"/>
          </a:p>
        </p:txBody>
      </p:sp>
      <p:sp>
        <p:nvSpPr>
          <p:cNvPr id="4" name="Slide Number Placeholder 3"/>
          <p:cNvSpPr>
            <a:spLocks noGrp="1"/>
          </p:cNvSpPr>
          <p:nvPr>
            <p:ph type="sldNum" sz="quarter" idx="10"/>
          </p:nvPr>
        </p:nvSpPr>
        <p:spPr/>
        <p:txBody>
          <a:bodyPr/>
          <a:lstStyle/>
          <a:p>
            <a:pPr>
              <a:defRPr/>
            </a:pPr>
            <a:fld id="{9F8AFFD3-8E93-43EC-8671-9C73703616D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Forouzan page 659, 676</a:t>
            </a:r>
          </a:p>
          <a:p>
            <a:r>
              <a:rPr lang="id-ID" dirty="0" smtClean="0"/>
              <a:t>AS = Autonomous</a:t>
            </a:r>
            <a:r>
              <a:rPr lang="id-ID" baseline="0" dirty="0" smtClean="0"/>
              <a:t> System</a:t>
            </a:r>
          </a:p>
          <a:p>
            <a:r>
              <a:rPr lang="id-ID" baseline="0" dirty="0" smtClean="0"/>
              <a:t>BGP = Border Gateway Protocol</a:t>
            </a:r>
          </a:p>
          <a:p>
            <a:r>
              <a:rPr lang="id-ID" baseline="0" dirty="0" smtClean="0"/>
              <a:t>OSPF = Open Shortest Path First</a:t>
            </a:r>
          </a:p>
          <a:p>
            <a:r>
              <a:rPr lang="id-ID" baseline="0" dirty="0" smtClean="0"/>
              <a:t>RIP = Routing Information Protocol</a:t>
            </a:r>
          </a:p>
          <a:p>
            <a:r>
              <a:rPr lang="id-ID" baseline="0" dirty="0" smtClean="0"/>
              <a:t>IGRP = Interior Gateway Routing Protocol</a:t>
            </a:r>
            <a:endParaRPr lang="en-US" dirty="0"/>
          </a:p>
        </p:txBody>
      </p:sp>
      <p:sp>
        <p:nvSpPr>
          <p:cNvPr id="4" name="Slide Number Placeholder 3"/>
          <p:cNvSpPr>
            <a:spLocks noGrp="1"/>
          </p:cNvSpPr>
          <p:nvPr>
            <p:ph type="sldNum" sz="quarter" idx="10"/>
          </p:nvPr>
        </p:nvSpPr>
        <p:spPr/>
        <p:txBody>
          <a:bodyPr/>
          <a:lstStyle/>
          <a:p>
            <a:pPr>
              <a:defRPr/>
            </a:pPr>
            <a:fld id="{9F8AFFD3-8E93-43EC-8671-9C73703616D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Forouzan page 659</a:t>
            </a:r>
          </a:p>
          <a:p>
            <a:r>
              <a:rPr lang="id-ID" dirty="0" smtClean="0"/>
              <a:t>Autonomous systems</a:t>
            </a:r>
            <a:r>
              <a:rPr lang="id-ID" baseline="0" dirty="0" smtClean="0"/>
              <a:t> is : a group of networks and routers under the authority of a single administration.</a:t>
            </a:r>
            <a:endParaRPr lang="en-US" dirty="0"/>
          </a:p>
        </p:txBody>
      </p:sp>
      <p:sp>
        <p:nvSpPr>
          <p:cNvPr id="4" name="Slide Number Placeholder 3"/>
          <p:cNvSpPr>
            <a:spLocks noGrp="1"/>
          </p:cNvSpPr>
          <p:nvPr>
            <p:ph type="sldNum" sz="quarter" idx="10"/>
          </p:nvPr>
        </p:nvSpPr>
        <p:spPr/>
        <p:txBody>
          <a:bodyPr/>
          <a:lstStyle/>
          <a:p>
            <a:pPr>
              <a:defRPr/>
            </a:pPr>
            <a:fld id="{9F8AFFD3-8E93-43EC-8671-9C73703616D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Forouzan page 659</a:t>
            </a:r>
            <a:endParaRPr lang="en-US" dirty="0"/>
          </a:p>
        </p:txBody>
      </p:sp>
      <p:sp>
        <p:nvSpPr>
          <p:cNvPr id="4" name="Slide Number Placeholder 3"/>
          <p:cNvSpPr>
            <a:spLocks noGrp="1"/>
          </p:cNvSpPr>
          <p:nvPr>
            <p:ph type="sldNum" sz="quarter" idx="10"/>
          </p:nvPr>
        </p:nvSpPr>
        <p:spPr/>
        <p:txBody>
          <a:bodyPr/>
          <a:lstStyle/>
          <a:p>
            <a:pPr>
              <a:defRPr/>
            </a:pPr>
            <a:fld id="{9F8AFFD3-8E93-43EC-8671-9C73703616DE}"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Algoritma Link State = algoritma Dijkstra = algoritma</a:t>
            </a:r>
            <a:r>
              <a:rPr lang="id-ID" baseline="0" dirty="0" smtClean="0"/>
              <a:t> Shortest Path First</a:t>
            </a:r>
            <a:endParaRPr lang="id-ID" dirty="0" smtClean="0"/>
          </a:p>
          <a:p>
            <a:r>
              <a:rPr lang="id-ID" dirty="0" smtClean="0"/>
              <a:t>IS-IS = Intermediate</a:t>
            </a:r>
            <a:r>
              <a:rPr lang="id-ID" baseline="0" dirty="0" smtClean="0"/>
              <a:t> System to Intermediate System protocol</a:t>
            </a:r>
          </a:p>
          <a:p>
            <a:r>
              <a:rPr lang="id-ID" baseline="0" dirty="0" smtClean="0"/>
              <a:t>OSPF = Open Shortest Path First</a:t>
            </a:r>
          </a:p>
          <a:p>
            <a:r>
              <a:rPr lang="id-ID" baseline="0" dirty="0" smtClean="0"/>
              <a:t>RIP = Routing Information Protocol</a:t>
            </a:r>
          </a:p>
          <a:p>
            <a:r>
              <a:rPr lang="id-ID" dirty="0" smtClean="0"/>
              <a:t>IGRP = Interior Gateway Routing</a:t>
            </a:r>
            <a:r>
              <a:rPr lang="id-ID" baseline="0" dirty="0" smtClean="0"/>
              <a:t> Protocol</a:t>
            </a:r>
          </a:p>
          <a:p>
            <a:r>
              <a:rPr lang="id-ID" baseline="0" dirty="0" smtClean="0"/>
              <a:t>EIGRP = Enhanced Interior Gateway Routing Protocol</a:t>
            </a:r>
            <a:endParaRPr lang="en-US" dirty="0"/>
          </a:p>
        </p:txBody>
      </p:sp>
      <p:sp>
        <p:nvSpPr>
          <p:cNvPr id="4" name="Slide Number Placeholder 3"/>
          <p:cNvSpPr>
            <a:spLocks noGrp="1"/>
          </p:cNvSpPr>
          <p:nvPr>
            <p:ph type="sldNum" sz="quarter" idx="10"/>
          </p:nvPr>
        </p:nvSpPr>
        <p:spPr/>
        <p:txBody>
          <a:bodyPr/>
          <a:lstStyle/>
          <a:p>
            <a:pPr>
              <a:defRPr/>
            </a:pPr>
            <a:fld id="{9F8AFFD3-8E93-43EC-8671-9C73703616DE}"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50178"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5017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E5CF0304-F90B-49BA-AB15-7385A0205B26}"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1E2DDA9-4E14-4E63-8F27-A93894F0AB85}"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75ED5D7-BE56-49E3-97A2-7D9D812A39B1}"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8229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4000500"/>
            <a:ext cx="8229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fld id="{D21422E3-EDFA-4655-8AC8-F6278492FFDE}" type="datetime5">
              <a:rPr lang="en-GB"/>
              <a:pPr>
                <a:defRPr/>
              </a:pPr>
              <a:t>22-Feb-14</a:t>
            </a:fld>
            <a:endParaRPr lang="en-US"/>
          </a:p>
        </p:txBody>
      </p:sp>
      <p:sp>
        <p:nvSpPr>
          <p:cNvPr id="6" name="Footer Placeholder 5"/>
          <p:cNvSpPr>
            <a:spLocks noGrp="1"/>
          </p:cNvSpPr>
          <p:nvPr>
            <p:ph type="ftr" sz="quarter" idx="11"/>
          </p:nvPr>
        </p:nvSpPr>
        <p:spPr>
          <a:xfrm>
            <a:off x="3132138" y="6237288"/>
            <a:ext cx="2895600" cy="457200"/>
          </a:xfrm>
        </p:spPr>
        <p:txBody>
          <a:bodyPr/>
          <a:lstStyle>
            <a:lvl1pPr>
              <a:defRPr/>
            </a:lvl1pPr>
          </a:lstStyle>
          <a:p>
            <a:pPr>
              <a:defRPr/>
            </a:pPr>
            <a:r>
              <a:rPr lang="en-US"/>
              <a:t>S Ward  Abingdon and Witney College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5F4BF08-6856-49D4-ACCF-17766DD87C81}"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4F54A3F-3D28-4993-9A2A-FB023C352B12}"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24197E7-D497-4491-8AB8-655F5AB3F4A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E4E247B-4583-4979-97AD-BE65955B3CFC}"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9B25932-1176-429B-9924-55ECCA4503CD}"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3D32E94-CE6A-4354-B8E4-F20421C4E892}"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F048E2C-812C-41A2-86B7-4109AD6EF26B}"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7E5DB41-23F2-49C2-A728-9A6940B30869}"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915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endParaRPr lang="en-US" altLang="en-US"/>
          </a:p>
        </p:txBody>
      </p:sp>
      <p:sp>
        <p:nvSpPr>
          <p:cNvPr id="4915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endParaRPr lang="en-US" altLang="en-US"/>
          </a:p>
        </p:txBody>
      </p:sp>
      <p:sp>
        <p:nvSpPr>
          <p:cNvPr id="4915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59BFFA9D-BE4F-4D91-90E9-2CEA6269D844}" type="slidenum">
              <a:rPr lang="en-US" altLang="en-US"/>
              <a:pPr>
                <a:defRPr/>
              </a:pPr>
              <a:t>‹#›</a:t>
            </a:fld>
            <a:endParaRPr lang="en-US" altLang="en-US"/>
          </a:p>
        </p:txBody>
      </p:sp>
      <p:sp>
        <p:nvSpPr>
          <p:cNvPr id="4915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4916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38"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9" r:id="rId12"/>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oleObject" Target="../embeddings/oleObject10.bin"/><Relationship Id="rId18" Type="http://schemas.openxmlformats.org/officeDocument/2006/relationships/oleObject" Target="../embeddings/oleObject15.bin"/><Relationship Id="rId3" Type="http://schemas.openxmlformats.org/officeDocument/2006/relationships/notesSlide" Target="../notesSlides/notesSlide2.xml"/><Relationship Id="rId7" Type="http://schemas.openxmlformats.org/officeDocument/2006/relationships/oleObject" Target="../embeddings/oleObject4.bin"/><Relationship Id="rId12" Type="http://schemas.openxmlformats.org/officeDocument/2006/relationships/oleObject" Target="../embeddings/oleObject9.bin"/><Relationship Id="rId17" Type="http://schemas.openxmlformats.org/officeDocument/2006/relationships/oleObject" Target="../embeddings/oleObject14.bin"/><Relationship Id="rId2" Type="http://schemas.openxmlformats.org/officeDocument/2006/relationships/slideLayout" Target="../slideLayouts/slideLayout4.xml"/><Relationship Id="rId16" Type="http://schemas.openxmlformats.org/officeDocument/2006/relationships/oleObject" Target="../embeddings/oleObject13.bin"/><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oleObject" Target="../embeddings/oleObject2.bin"/><Relationship Id="rId15" Type="http://schemas.openxmlformats.org/officeDocument/2006/relationships/oleObject" Target="../embeddings/oleObject12.bin"/><Relationship Id="rId10" Type="http://schemas.openxmlformats.org/officeDocument/2006/relationships/oleObject" Target="../embeddings/oleObject7.bin"/><Relationship Id="rId4" Type="http://schemas.openxmlformats.org/officeDocument/2006/relationships/oleObject" Target="../embeddings/oleObject1.bin"/><Relationship Id="rId9" Type="http://schemas.openxmlformats.org/officeDocument/2006/relationships/oleObject" Target="../embeddings/oleObject6.bin"/><Relationship Id="rId14" Type="http://schemas.openxmlformats.org/officeDocument/2006/relationships/oleObject" Target="../embeddings/oleObject11.bin"/></Relationships>
</file>

<file path=ppt/slides/_rels/slide2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oleObject16.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17.bin"/></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Routing_Information_Protocol"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hyperlink" Target="http://en.wikipedia.org/wiki/Enhanced_Interior_Gateway_Routing_Protocol" TargetMode="External"/><Relationship Id="rId4" Type="http://schemas.openxmlformats.org/officeDocument/2006/relationships/hyperlink" Target="http://en.wikipedia.org/wiki/Interior_Gateway_Routing_Protoco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pPr eaLnBrk="1" hangingPunct="1"/>
            <a:r>
              <a:rPr lang="en-US" smtClean="0"/>
              <a:t>NETWORK LAYER : Fungsi dan Routing</a:t>
            </a:r>
          </a:p>
        </p:txBody>
      </p:sp>
      <p:sp>
        <p:nvSpPr>
          <p:cNvPr id="7171"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en-US" smtClean="0"/>
          </a:p>
        </p:txBody>
      </p:sp>
      <p:sp>
        <p:nvSpPr>
          <p:cNvPr id="14339" name="Rectangle 3"/>
          <p:cNvSpPr>
            <a:spLocks noGrp="1" noChangeArrowheads="1"/>
          </p:cNvSpPr>
          <p:nvPr>
            <p:ph type="body" idx="1"/>
          </p:nvPr>
        </p:nvSpPr>
        <p:spPr/>
        <p:txBody>
          <a:bodyPr/>
          <a:lstStyle/>
          <a:p>
            <a:r>
              <a:rPr lang="en-US" dirty="0" smtClean="0"/>
              <a:t>Metric (cost) yang </a:t>
            </a:r>
            <a:r>
              <a:rPr lang="en-US" dirty="0" err="1" smtClean="0"/>
              <a:t>bisa</a:t>
            </a:r>
            <a:r>
              <a:rPr lang="en-US" dirty="0" smtClean="0"/>
              <a:t> </a:t>
            </a:r>
            <a:r>
              <a:rPr lang="en-US" dirty="0" err="1" smtClean="0"/>
              <a:t>digunakan</a:t>
            </a:r>
            <a:r>
              <a:rPr lang="en-US" dirty="0" smtClean="0"/>
              <a:t> : </a:t>
            </a:r>
          </a:p>
          <a:p>
            <a:pPr lvl="1"/>
            <a:r>
              <a:rPr lang="en-US" dirty="0" smtClean="0"/>
              <a:t>Hop count</a:t>
            </a:r>
          </a:p>
          <a:p>
            <a:pPr lvl="1"/>
            <a:r>
              <a:rPr lang="en-US" dirty="0" smtClean="0"/>
              <a:t>Bandwidth</a:t>
            </a:r>
          </a:p>
          <a:p>
            <a:pPr lvl="1"/>
            <a:r>
              <a:rPr lang="en-US" dirty="0" smtClean="0"/>
              <a:t>Delay</a:t>
            </a:r>
          </a:p>
          <a:p>
            <a:pPr lvl="1"/>
            <a:r>
              <a:rPr lang="en-US" dirty="0" smtClean="0"/>
              <a:t>Load</a:t>
            </a:r>
          </a:p>
          <a:p>
            <a:pPr lvl="1"/>
            <a:r>
              <a:rPr lang="en-US" dirty="0" smtClean="0"/>
              <a:t>Reliability</a:t>
            </a:r>
            <a:r>
              <a:rPr lang="en-US" dirty="0" smtClean="0">
                <a:sym typeface="Wingdings" pitchFamily="2" charset="2"/>
              </a:rPr>
              <a:t> BER</a:t>
            </a:r>
          </a:p>
          <a:p>
            <a:pPr lvl="1"/>
            <a:r>
              <a:rPr lang="en-US" dirty="0" smtClean="0">
                <a:sym typeface="Wingdings" pitchFamily="2" charset="2"/>
              </a:rPr>
              <a:t>Maximum transmission unit</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GB" smtClean="0"/>
              <a:t>Load balancing</a:t>
            </a:r>
            <a:endParaRPr lang="en-US" smtClean="0"/>
          </a:p>
        </p:txBody>
      </p:sp>
      <p:sp>
        <p:nvSpPr>
          <p:cNvPr id="15365" name="Rectangle 3"/>
          <p:cNvSpPr>
            <a:spLocks noGrp="1" noChangeArrowheads="1"/>
          </p:cNvSpPr>
          <p:nvPr>
            <p:ph type="body" idx="1"/>
          </p:nvPr>
        </p:nvSpPr>
        <p:spPr>
          <a:xfrm>
            <a:off x="457200" y="2924175"/>
            <a:ext cx="8229600" cy="3206750"/>
          </a:xfrm>
        </p:spPr>
        <p:txBody>
          <a:bodyPr/>
          <a:lstStyle/>
          <a:p>
            <a:r>
              <a:rPr lang="en-GB" smtClean="0"/>
              <a:t>Routing table lists two routes to the same destination, with the same metric.</a:t>
            </a:r>
          </a:p>
          <a:p>
            <a:r>
              <a:rPr lang="en-GB" smtClean="0"/>
              <a:t>Both routes were discovered by the same protocol.</a:t>
            </a:r>
          </a:p>
          <a:p>
            <a:r>
              <a:rPr lang="en-GB" smtClean="0"/>
              <a:t>Both routes will be used.</a:t>
            </a:r>
          </a:p>
          <a:p>
            <a:endParaRPr lang="en-US" smtClean="0"/>
          </a:p>
        </p:txBody>
      </p:sp>
      <p:sp>
        <p:nvSpPr>
          <p:cNvPr id="15366" name="Text Box 4"/>
          <p:cNvSpPr txBox="1">
            <a:spLocks noChangeArrowheads="1"/>
          </p:cNvSpPr>
          <p:nvPr/>
        </p:nvSpPr>
        <p:spPr bwMode="auto">
          <a:xfrm>
            <a:off x="395288" y="1773238"/>
            <a:ext cx="8280400" cy="762000"/>
          </a:xfrm>
          <a:prstGeom prst="rect">
            <a:avLst/>
          </a:prstGeom>
          <a:noFill/>
          <a:ln w="9525">
            <a:noFill/>
            <a:miter lim="800000"/>
            <a:headEnd/>
            <a:tailEnd/>
          </a:ln>
        </p:spPr>
        <p:txBody>
          <a:bodyPr>
            <a:spAutoFit/>
          </a:bodyPr>
          <a:lstStyle/>
          <a:p>
            <a:r>
              <a:rPr lang="pt-BR" sz="2200"/>
              <a:t>R 192.168.6.0/24 [120/1] via 192.168.2.1, 00:00:24, Serial0/0/0</a:t>
            </a:r>
          </a:p>
          <a:p>
            <a:r>
              <a:rPr lang="pt-BR" sz="2200"/>
              <a:t>                             [120/1] via 192.168.4.1, 00:00:26, Serial0/0/1</a:t>
            </a:r>
            <a:endParaRPr lang="en-US" sz="22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Distance Vector</a:t>
            </a:r>
          </a:p>
        </p:txBody>
      </p:sp>
      <p:sp>
        <p:nvSpPr>
          <p:cNvPr id="16387" name="Rectangle 3"/>
          <p:cNvSpPr>
            <a:spLocks noGrp="1" noChangeArrowheads="1"/>
          </p:cNvSpPr>
          <p:nvPr>
            <p:ph type="body" idx="1"/>
          </p:nvPr>
        </p:nvSpPr>
        <p:spPr/>
        <p:txBody>
          <a:bodyPr/>
          <a:lstStyle/>
          <a:p>
            <a:r>
              <a:rPr lang="en-US" smtClean="0"/>
              <a:t>Algoritma beroperasi dengan memaintain tabel routing dari setiap router . Tabel routing diupdate secara periodik.</a:t>
            </a:r>
          </a:p>
          <a:p>
            <a:r>
              <a:rPr lang="en-US" smtClean="0"/>
              <a:t>Pada lingkungan pure distance vector, update routing secara periodic melibatkan pengiriman routing table tetangga secara full.</a:t>
            </a:r>
          </a:p>
          <a:p>
            <a:pPr>
              <a:buFont typeface="Wingdings" pitchFamily="2" charset="2"/>
              <a:buNone/>
            </a:pPr>
            <a:endParaRPr lang="en-US" smtClean="0">
              <a:sym typeface="Wingdings" pitchFamily="2" charset="2"/>
            </a:endParaRPr>
          </a:p>
          <a:p>
            <a:pPr>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p:cNvPicPr>
            <a:picLocks noChangeAspect="1" noChangeArrowheads="1"/>
          </p:cNvPicPr>
          <p:nvPr/>
        </p:nvPicPr>
        <p:blipFill>
          <a:blip r:embed="rId3"/>
          <a:srcRect/>
          <a:stretch>
            <a:fillRect/>
          </a:stretch>
        </p:blipFill>
        <p:spPr bwMode="auto">
          <a:xfrm>
            <a:off x="0" y="388938"/>
            <a:ext cx="9034463" cy="5254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Problem</a:t>
            </a:r>
          </a:p>
        </p:txBody>
      </p:sp>
      <p:sp>
        <p:nvSpPr>
          <p:cNvPr id="19459" name="Rectangle 3"/>
          <p:cNvSpPr>
            <a:spLocks noGrp="1" noChangeArrowheads="1"/>
          </p:cNvSpPr>
          <p:nvPr>
            <p:ph type="body" idx="1"/>
          </p:nvPr>
        </p:nvSpPr>
        <p:spPr/>
        <p:txBody>
          <a:bodyPr/>
          <a:lstStyle/>
          <a:p>
            <a:endParaRPr lang="en-US" smtClean="0"/>
          </a:p>
        </p:txBody>
      </p:sp>
      <p:pic>
        <p:nvPicPr>
          <p:cNvPr id="19460" name="Picture 5"/>
          <p:cNvPicPr>
            <a:picLocks noChangeAspect="1" noChangeArrowheads="1"/>
          </p:cNvPicPr>
          <p:nvPr/>
        </p:nvPicPr>
        <p:blipFill>
          <a:blip r:embed="rId3"/>
          <a:srcRect/>
          <a:stretch>
            <a:fillRect/>
          </a:stretch>
        </p:blipFill>
        <p:spPr bwMode="auto">
          <a:xfrm>
            <a:off x="457200" y="990600"/>
            <a:ext cx="8229600" cy="340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PROBLEM</a:t>
            </a:r>
          </a:p>
        </p:txBody>
      </p:sp>
      <p:sp>
        <p:nvSpPr>
          <p:cNvPr id="20483" name="Rectangle 3"/>
          <p:cNvSpPr>
            <a:spLocks noGrp="1" noChangeArrowheads="1"/>
          </p:cNvSpPr>
          <p:nvPr>
            <p:ph type="body" idx="1"/>
          </p:nvPr>
        </p:nvSpPr>
        <p:spPr/>
        <p:txBody>
          <a:bodyPr/>
          <a:lstStyle/>
          <a:p>
            <a:r>
              <a:rPr lang="en-US" smtClean="0"/>
              <a:t>count-to-infinity </a:t>
            </a:r>
            <a:r>
              <a:rPr lang="en-US" smtClean="0">
                <a:sym typeface="Wingdings" pitchFamily="2" charset="2"/>
              </a:rPr>
              <a:t> Jika misal ruter A down. B tidak “mendengar” apapun dari A. Namun C “mengatakan” bahwa mengirim paket ke A bisa lewat C. dst...</a:t>
            </a:r>
          </a:p>
          <a:p>
            <a:pPr lvl="1"/>
            <a:r>
              <a:rPr lang="en-US" smtClean="0">
                <a:sym typeface="Wingdings" pitchFamily="2" charset="2"/>
              </a:rPr>
              <a:t>Solusi  tetapkan nilai maximum</a:t>
            </a:r>
          </a:p>
          <a:p>
            <a:r>
              <a:rPr lang="en-US" smtClean="0">
                <a:sym typeface="Wingdings" pitchFamily="2" charset="2"/>
              </a:rPr>
              <a:t>Routing loop  solusi : split horizon (tidak mengirimkan informasi kembali ke pengirim)</a:t>
            </a:r>
          </a:p>
          <a:p>
            <a:r>
              <a:rPr lang="en-US" smtClean="0">
                <a:sym typeface="Wingdings" pitchFamily="2" charset="2"/>
              </a:rPr>
              <a:t>Update message yang tidak perlu solusi : holddown timer</a:t>
            </a:r>
          </a:p>
          <a:p>
            <a:endParaRPr lang="en-US" smtClean="0">
              <a:sym typeface="Wingdings" pitchFamily="2" charset="2"/>
            </a:endParaRPr>
          </a:p>
          <a:p>
            <a:endParaRPr lang="en-US" smtClean="0">
              <a:sym typeface="Wingdings" pitchFamily="2" charset="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Link State</a:t>
            </a:r>
          </a:p>
        </p:txBody>
      </p:sp>
      <p:sp>
        <p:nvSpPr>
          <p:cNvPr id="21507" name="Rectangle 3"/>
          <p:cNvSpPr>
            <a:spLocks noGrp="1" noChangeArrowheads="1"/>
          </p:cNvSpPr>
          <p:nvPr>
            <p:ph type="body" idx="1"/>
          </p:nvPr>
        </p:nvSpPr>
        <p:spPr/>
        <p:txBody>
          <a:bodyPr/>
          <a:lstStyle/>
          <a:p>
            <a:pPr>
              <a:lnSpc>
                <a:spcPct val="80000"/>
              </a:lnSpc>
            </a:pPr>
            <a:r>
              <a:rPr lang="en-US" sz="1900" smtClean="0"/>
              <a:t>Pada link state, router melakukan:</a:t>
            </a:r>
          </a:p>
          <a:p>
            <a:pPr lvl="1">
              <a:lnSpc>
                <a:spcPct val="80000"/>
              </a:lnSpc>
            </a:pPr>
            <a:r>
              <a:rPr lang="en-US" sz="1700" smtClean="0"/>
              <a:t>Mempelajari network address dari tetangga</a:t>
            </a:r>
          </a:p>
          <a:p>
            <a:pPr lvl="1">
              <a:lnSpc>
                <a:spcPct val="80000"/>
              </a:lnSpc>
            </a:pPr>
            <a:r>
              <a:rPr lang="en-US" sz="1700" smtClean="0"/>
              <a:t>Menghitung delay atau cost setiap tetangga</a:t>
            </a:r>
          </a:p>
          <a:p>
            <a:pPr lvl="1">
              <a:lnSpc>
                <a:spcPct val="80000"/>
              </a:lnSpc>
            </a:pPr>
            <a:r>
              <a:rPr lang="en-US" sz="1700" smtClean="0"/>
              <a:t>Membentuk paket utk menyebarkan informasi ruting yang baru dipelajari</a:t>
            </a:r>
          </a:p>
          <a:p>
            <a:pPr lvl="1">
              <a:lnSpc>
                <a:spcPct val="80000"/>
              </a:lnSpc>
            </a:pPr>
            <a:r>
              <a:rPr lang="en-US" sz="1700" smtClean="0"/>
              <a:t>Mengirim paket pada tiap router</a:t>
            </a:r>
          </a:p>
          <a:p>
            <a:pPr lvl="1">
              <a:lnSpc>
                <a:spcPct val="80000"/>
              </a:lnSpc>
            </a:pPr>
            <a:r>
              <a:rPr lang="en-US" sz="1700" smtClean="0"/>
              <a:t>Menghitung shortest path ke tiap router.</a:t>
            </a:r>
          </a:p>
          <a:p>
            <a:pPr>
              <a:lnSpc>
                <a:spcPct val="80000"/>
              </a:lnSpc>
            </a:pPr>
            <a:r>
              <a:rPr lang="en-US" sz="1900" smtClean="0"/>
              <a:t>Paket link state (link state advertisement – LSA)</a:t>
            </a:r>
            <a:r>
              <a:rPr lang="en-US" sz="1900" smtClean="0">
                <a:sym typeface="Wingdings" pitchFamily="2" charset="2"/>
              </a:rPr>
              <a:t> identitas sender, sequence number, age</a:t>
            </a:r>
          </a:p>
          <a:p>
            <a:pPr>
              <a:lnSpc>
                <a:spcPct val="80000"/>
              </a:lnSpc>
            </a:pPr>
            <a:r>
              <a:rPr lang="en-US" sz="1900" smtClean="0"/>
              <a:t>Link state mengumpulkan informasi dari seluruh router dalam jaringan atau dalam area tertentu dan kemudian setiap router menghitung path terbaiknya secara independen.</a:t>
            </a:r>
          </a:p>
          <a:p>
            <a:pPr>
              <a:lnSpc>
                <a:spcPct val="80000"/>
              </a:lnSpc>
            </a:pPr>
            <a:r>
              <a:rPr lang="en-US" sz="1900" smtClean="0"/>
              <a:t>Jika terjadi failure, dikirimkan LSA. Masing-masing router akan mengcopy LSA, mengupdate databasenya, dan memforward database tersebut ke tetangganya. LSA menyebabkan rouer melakukan perhitungan kembali best path nya.</a:t>
            </a:r>
          </a:p>
          <a:p>
            <a:pPr lvl="1">
              <a:lnSpc>
                <a:spcPct val="80000"/>
              </a:lnSpc>
            </a:pPr>
            <a:endParaRPr lang="en-US" sz="17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endParaRPr lang="en-US" smtClean="0"/>
          </a:p>
        </p:txBody>
      </p:sp>
      <p:sp>
        <p:nvSpPr>
          <p:cNvPr id="22531" name="Rectangle 3"/>
          <p:cNvSpPr>
            <a:spLocks noGrp="1" noChangeArrowheads="1"/>
          </p:cNvSpPr>
          <p:nvPr>
            <p:ph type="body" idx="1"/>
          </p:nvPr>
        </p:nvSpPr>
        <p:spPr/>
        <p:txBody>
          <a:bodyPr/>
          <a:lstStyle/>
          <a:p>
            <a:endParaRPr lang="en-US" smtClean="0"/>
          </a:p>
        </p:txBody>
      </p:sp>
      <p:pic>
        <p:nvPicPr>
          <p:cNvPr id="22532" name="Picture 4"/>
          <p:cNvPicPr>
            <a:picLocks noChangeAspect="1" noChangeArrowheads="1"/>
          </p:cNvPicPr>
          <p:nvPr/>
        </p:nvPicPr>
        <p:blipFill>
          <a:blip r:embed="rId3"/>
          <a:srcRect/>
          <a:stretch>
            <a:fillRect/>
          </a:stretch>
        </p:blipFill>
        <p:spPr bwMode="auto">
          <a:xfrm>
            <a:off x="685800" y="457200"/>
            <a:ext cx="8001000" cy="4421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endParaRPr lang="en-US" smtClean="0"/>
          </a:p>
        </p:txBody>
      </p:sp>
      <p:sp>
        <p:nvSpPr>
          <p:cNvPr id="23555" name="Rectangle 3"/>
          <p:cNvSpPr>
            <a:spLocks noGrp="1" noChangeArrowheads="1"/>
          </p:cNvSpPr>
          <p:nvPr>
            <p:ph type="body" idx="1"/>
          </p:nvPr>
        </p:nvSpPr>
        <p:spPr/>
        <p:txBody>
          <a:bodyPr/>
          <a:lstStyle/>
          <a:p>
            <a:r>
              <a:rPr lang="en-US" smtClean="0"/>
              <a:t>Contoh link-state network hierarchi:</a:t>
            </a:r>
          </a:p>
          <a:p>
            <a:pPr lvl="1"/>
            <a:r>
              <a:rPr lang="en-US" smtClean="0"/>
              <a:t>Area : grouping of contiguous network</a:t>
            </a:r>
          </a:p>
          <a:p>
            <a:pPr lvl="1"/>
            <a:r>
              <a:rPr lang="en-US" smtClean="0"/>
              <a:t>AS : sejumlah network dalam administrasi yang sama yang men-share strategi routing yang sama.</a:t>
            </a:r>
          </a:p>
          <a:p>
            <a:r>
              <a:rPr lang="en-US" smtClean="0"/>
              <a:t>Misal di OSPF : area bacbone, area border router, nonbackbone internal router,</a:t>
            </a:r>
          </a:p>
          <a:p>
            <a:r>
              <a:rPr lang="en-US" smtClean="0"/>
              <a:t>Misal di IS-IS :router L2, L1/L2, L1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914400" y="274638"/>
            <a:ext cx="7772400" cy="639762"/>
          </a:xfrm>
        </p:spPr>
        <p:txBody>
          <a:bodyPr>
            <a:normAutofit fontScale="90000"/>
          </a:bodyPr>
          <a:lstStyle/>
          <a:p>
            <a:pPr eaLnBrk="1" hangingPunct="1">
              <a:defRPr/>
            </a:pPr>
            <a:r>
              <a:rPr lang="en-US" sz="3800" dirty="0" smtClean="0">
                <a:latin typeface="Comic Sans MS" pitchFamily="66" charset="0"/>
              </a:rPr>
              <a:t>Link State </a:t>
            </a:r>
            <a:r>
              <a:rPr lang="en-US" sz="3800" dirty="0">
                <a:latin typeface="Comic Sans MS" pitchFamily="66" charset="0"/>
              </a:rPr>
              <a:t>Algorithm</a:t>
            </a:r>
          </a:p>
        </p:txBody>
      </p:sp>
      <p:sp>
        <p:nvSpPr>
          <p:cNvPr id="24579" name="Rectangle 3"/>
          <p:cNvSpPr>
            <a:spLocks noGrp="1" noChangeArrowheads="1"/>
          </p:cNvSpPr>
          <p:nvPr>
            <p:ph sz="quarter" idx="1"/>
          </p:nvPr>
        </p:nvSpPr>
        <p:spPr>
          <a:xfrm>
            <a:off x="381000" y="990600"/>
            <a:ext cx="7315200" cy="1600200"/>
          </a:xfrm>
        </p:spPr>
        <p:txBody>
          <a:bodyPr/>
          <a:lstStyle/>
          <a:p>
            <a:pPr eaLnBrk="1" hangingPunct="1"/>
            <a:r>
              <a:rPr lang="en-US" sz="2600" smtClean="0">
                <a:latin typeface="Comic Sans MS" pitchFamily="66" charset="0"/>
              </a:rPr>
              <a:t>D</a:t>
            </a:r>
            <a:r>
              <a:rPr lang="en-US" sz="2600" baseline="30000" smtClean="0">
                <a:latin typeface="Comic Sans MS" pitchFamily="66" charset="0"/>
              </a:rPr>
              <a:t>X</a:t>
            </a:r>
            <a:r>
              <a:rPr lang="en-US" sz="2600" smtClean="0">
                <a:latin typeface="Comic Sans MS" pitchFamily="66" charset="0"/>
              </a:rPr>
              <a:t>(Y,Z) 	= jarak dari X ke Y, melalui Z 			   sebagai hop selanjutnya</a:t>
            </a:r>
          </a:p>
          <a:p>
            <a:pPr eaLnBrk="1" hangingPunct="1">
              <a:buFont typeface="Wingdings" pitchFamily="2" charset="2"/>
              <a:buNone/>
            </a:pPr>
            <a:r>
              <a:rPr lang="en-US" sz="2600" smtClean="0">
                <a:latin typeface="Comic Sans MS" pitchFamily="66" charset="0"/>
              </a:rPr>
              <a:t>			= c(X,Z) + min</a:t>
            </a:r>
            <a:r>
              <a:rPr lang="en-US" sz="2600" baseline="-25000" smtClean="0">
                <a:latin typeface="Comic Sans MS" pitchFamily="66" charset="0"/>
              </a:rPr>
              <a:t>w</a:t>
            </a:r>
            <a:r>
              <a:rPr lang="en-US" sz="2600" baseline="30000" smtClean="0">
                <a:latin typeface="Comic Sans MS" pitchFamily="66" charset="0"/>
              </a:rPr>
              <a:t>Z</a:t>
            </a:r>
            <a:r>
              <a:rPr lang="en-US" sz="2600" smtClean="0">
                <a:latin typeface="Comic Sans MS" pitchFamily="66" charset="0"/>
              </a:rPr>
              <a:t>{D (Y,w)}</a:t>
            </a:r>
          </a:p>
        </p:txBody>
      </p:sp>
      <p:pic>
        <p:nvPicPr>
          <p:cNvPr id="24580" name="Picture 5"/>
          <p:cNvPicPr>
            <a:picLocks noChangeAspect="1" noChangeArrowheads="1"/>
          </p:cNvPicPr>
          <p:nvPr/>
        </p:nvPicPr>
        <p:blipFill>
          <a:blip r:embed="rId3"/>
          <a:srcRect/>
          <a:stretch>
            <a:fillRect/>
          </a:stretch>
        </p:blipFill>
        <p:spPr bwMode="auto">
          <a:xfrm>
            <a:off x="1295400" y="2438400"/>
            <a:ext cx="6629400" cy="3975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1" name="Rectangle 2"/>
          <p:cNvSpPr>
            <a:spLocks noGrp="1" noChangeArrowheads="1"/>
          </p:cNvSpPr>
          <p:nvPr>
            <p:ph type="title"/>
          </p:nvPr>
        </p:nvSpPr>
        <p:spPr>
          <a:xfrm>
            <a:off x="304800" y="228600"/>
            <a:ext cx="8382000" cy="1143000"/>
          </a:xfrm>
        </p:spPr>
        <p:txBody>
          <a:bodyPr/>
          <a:lstStyle/>
          <a:p>
            <a:pPr eaLnBrk="1" hangingPunct="1"/>
            <a:r>
              <a:rPr lang="en-US" sz="2900" smtClean="0"/>
              <a:t>Fungsi network layer</a:t>
            </a:r>
            <a:endParaRPr lang="en-US" smtClean="0"/>
          </a:p>
        </p:txBody>
      </p:sp>
      <p:sp>
        <p:nvSpPr>
          <p:cNvPr id="1042" name="Rectangle 3"/>
          <p:cNvSpPr>
            <a:spLocks noGrp="1" noChangeArrowheads="1"/>
          </p:cNvSpPr>
          <p:nvPr>
            <p:ph type="body" sz="half" idx="1"/>
          </p:nvPr>
        </p:nvSpPr>
        <p:spPr>
          <a:xfrm>
            <a:off x="457200" y="1066800"/>
            <a:ext cx="4086225" cy="5114925"/>
          </a:xfrm>
        </p:spPr>
        <p:txBody>
          <a:bodyPr/>
          <a:lstStyle/>
          <a:p>
            <a:pPr eaLnBrk="1" hangingPunct="1">
              <a:lnSpc>
                <a:spcPct val="90000"/>
              </a:lnSpc>
            </a:pPr>
            <a:r>
              <a:rPr lang="en-US" sz="2000" smtClean="0"/>
              <a:t>Membawa paket dari host pengirim ke penerima</a:t>
            </a:r>
          </a:p>
          <a:p>
            <a:pPr eaLnBrk="1" hangingPunct="1">
              <a:lnSpc>
                <a:spcPct val="90000"/>
              </a:lnSpc>
            </a:pPr>
            <a:r>
              <a:rPr lang="en-US" sz="2000" smtClean="0"/>
              <a:t>Protokol network layer ada di setiap host dan router</a:t>
            </a:r>
          </a:p>
          <a:p>
            <a:pPr eaLnBrk="1" hangingPunct="1">
              <a:lnSpc>
                <a:spcPct val="90000"/>
              </a:lnSpc>
              <a:spcBef>
                <a:spcPct val="70000"/>
              </a:spcBef>
              <a:buFont typeface="Wingdings" pitchFamily="2" charset="2"/>
              <a:buNone/>
            </a:pPr>
            <a:r>
              <a:rPr lang="en-US" sz="2000" smtClean="0">
                <a:solidFill>
                  <a:srgbClr val="FF0000"/>
                </a:solidFill>
              </a:rPr>
              <a:t>Tiga fungsi utama:</a:t>
            </a:r>
            <a:endParaRPr lang="en-US" sz="2000" smtClean="0"/>
          </a:p>
          <a:p>
            <a:pPr eaLnBrk="1" hangingPunct="1">
              <a:lnSpc>
                <a:spcPct val="90000"/>
              </a:lnSpc>
            </a:pPr>
            <a:r>
              <a:rPr lang="en-US" sz="2000" i="1" smtClean="0">
                <a:solidFill>
                  <a:schemeClr val="accent2"/>
                </a:solidFill>
              </a:rPr>
              <a:t>path determination:</a:t>
            </a:r>
            <a:r>
              <a:rPr lang="en-US" sz="2000" smtClean="0"/>
              <a:t> menentukan rute yang ditempuh paket dari sumber ke tujuan (</a:t>
            </a:r>
            <a:r>
              <a:rPr lang="en-US" sz="2000" i="1" smtClean="0"/>
              <a:t>Routing algorithms</a:t>
            </a:r>
            <a:r>
              <a:rPr lang="en-US" sz="2000" smtClean="0"/>
              <a:t>)</a:t>
            </a:r>
          </a:p>
          <a:p>
            <a:pPr eaLnBrk="1" hangingPunct="1">
              <a:lnSpc>
                <a:spcPct val="90000"/>
              </a:lnSpc>
            </a:pPr>
            <a:r>
              <a:rPr lang="en-US" sz="2000" i="1" smtClean="0">
                <a:solidFill>
                  <a:schemeClr val="accent2"/>
                </a:solidFill>
              </a:rPr>
              <a:t>switching:</a:t>
            </a:r>
            <a:r>
              <a:rPr lang="en-US" sz="2000" smtClean="0"/>
              <a:t> memindahkan paket dari input router ke output router</a:t>
            </a:r>
          </a:p>
          <a:p>
            <a:pPr eaLnBrk="1" hangingPunct="1">
              <a:lnSpc>
                <a:spcPct val="90000"/>
              </a:lnSpc>
            </a:pPr>
            <a:r>
              <a:rPr lang="en-US" sz="2000" i="1" smtClean="0">
                <a:solidFill>
                  <a:schemeClr val="accent2"/>
                </a:solidFill>
              </a:rPr>
              <a:t>call setup:</a:t>
            </a:r>
            <a:r>
              <a:rPr lang="en-US" sz="2000" smtClean="0"/>
              <a:t> beberapa arsitektur jaringan</a:t>
            </a:r>
            <a:r>
              <a:rPr lang="en-US" sz="2400" smtClean="0"/>
              <a:t> </a:t>
            </a:r>
            <a:r>
              <a:rPr lang="en-US" sz="2000" smtClean="0"/>
              <a:t>mensyaratkan </a:t>
            </a:r>
            <a:r>
              <a:rPr lang="en-US" sz="2000" i="1" smtClean="0"/>
              <a:t>router call setup</a:t>
            </a:r>
            <a:r>
              <a:rPr lang="en-US" sz="2000" smtClean="0"/>
              <a:t> sepanjang jalur sebelum data dialirkan</a:t>
            </a:r>
          </a:p>
        </p:txBody>
      </p:sp>
      <p:sp>
        <p:nvSpPr>
          <p:cNvPr id="1043" name="Freeform 4"/>
          <p:cNvSpPr>
            <a:spLocks/>
          </p:cNvSpPr>
          <p:nvPr/>
        </p:nvSpPr>
        <p:spPr bwMode="auto">
          <a:xfrm>
            <a:off x="6788150" y="2019300"/>
            <a:ext cx="1798638" cy="1674813"/>
          </a:xfrm>
          <a:custGeom>
            <a:avLst/>
            <a:gdLst>
              <a:gd name="T0" fmla="*/ 2147483647 w 1292"/>
              <a:gd name="T1" fmla="*/ 2147483647 h 1255"/>
              <a:gd name="T2" fmla="*/ 2147483647 w 1292"/>
              <a:gd name="T3" fmla="*/ 2147483647 h 1255"/>
              <a:gd name="T4" fmla="*/ 2147483647 w 1292"/>
              <a:gd name="T5" fmla="*/ 2147483647 h 1255"/>
              <a:gd name="T6" fmla="*/ 2147483647 w 1292"/>
              <a:gd name="T7" fmla="*/ 2147483647 h 1255"/>
              <a:gd name="T8" fmla="*/ 2147483647 w 1292"/>
              <a:gd name="T9" fmla="*/ 2147483647 h 1255"/>
              <a:gd name="T10" fmla="*/ 2147483647 w 1292"/>
              <a:gd name="T11" fmla="*/ 2147483647 h 1255"/>
              <a:gd name="T12" fmla="*/ 2147483647 w 1292"/>
              <a:gd name="T13" fmla="*/ 2147483647 h 1255"/>
              <a:gd name="T14" fmla="*/ 2147483647 w 1292"/>
              <a:gd name="T15" fmla="*/ 2147483647 h 1255"/>
              <a:gd name="T16" fmla="*/ 2147483647 w 1292"/>
              <a:gd name="T17" fmla="*/ 2147483647 h 1255"/>
              <a:gd name="T18" fmla="*/ 2147483647 w 1292"/>
              <a:gd name="T19" fmla="*/ 2147483647 h 1255"/>
              <a:gd name="T20" fmla="*/ 2147483647 w 1292"/>
              <a:gd name="T21" fmla="*/ 2147483647 h 1255"/>
              <a:gd name="T22" fmla="*/ 2147483647 w 1292"/>
              <a:gd name="T23" fmla="*/ 2147483647 h 12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92"/>
              <a:gd name="T37" fmla="*/ 0 h 1255"/>
              <a:gd name="T38" fmla="*/ 1292 w 1292"/>
              <a:gd name="T39" fmla="*/ 1255 h 12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92" h="1255">
                <a:moveTo>
                  <a:pt x="239" y="7"/>
                </a:moveTo>
                <a:cubicBezTo>
                  <a:pt x="120" y="14"/>
                  <a:pt x="70" y="71"/>
                  <a:pt x="35" y="157"/>
                </a:cubicBezTo>
                <a:cubicBezTo>
                  <a:pt x="0" y="243"/>
                  <a:pt x="26" y="411"/>
                  <a:pt x="29" y="523"/>
                </a:cubicBezTo>
                <a:cubicBezTo>
                  <a:pt x="32" y="635"/>
                  <a:pt x="17" y="771"/>
                  <a:pt x="53" y="829"/>
                </a:cubicBezTo>
                <a:cubicBezTo>
                  <a:pt x="89" y="887"/>
                  <a:pt x="146" y="821"/>
                  <a:pt x="245" y="871"/>
                </a:cubicBezTo>
                <a:cubicBezTo>
                  <a:pt x="344" y="921"/>
                  <a:pt x="522" y="1068"/>
                  <a:pt x="647" y="1129"/>
                </a:cubicBezTo>
                <a:cubicBezTo>
                  <a:pt x="772" y="1190"/>
                  <a:pt x="903" y="1255"/>
                  <a:pt x="995" y="1237"/>
                </a:cubicBezTo>
                <a:cubicBezTo>
                  <a:pt x="1087" y="1219"/>
                  <a:pt x="1153" y="1153"/>
                  <a:pt x="1199" y="1021"/>
                </a:cubicBezTo>
                <a:cubicBezTo>
                  <a:pt x="1245" y="889"/>
                  <a:pt x="1270" y="580"/>
                  <a:pt x="1271" y="445"/>
                </a:cubicBezTo>
                <a:cubicBezTo>
                  <a:pt x="1272" y="310"/>
                  <a:pt x="1292" y="266"/>
                  <a:pt x="1205" y="211"/>
                </a:cubicBezTo>
                <a:cubicBezTo>
                  <a:pt x="1118" y="156"/>
                  <a:pt x="908" y="150"/>
                  <a:pt x="749" y="115"/>
                </a:cubicBezTo>
                <a:cubicBezTo>
                  <a:pt x="590" y="80"/>
                  <a:pt x="358" y="0"/>
                  <a:pt x="239" y="7"/>
                </a:cubicBezTo>
                <a:close/>
              </a:path>
            </a:pathLst>
          </a:custGeom>
          <a:solidFill>
            <a:srgbClr val="CCFFFF"/>
          </a:solidFill>
          <a:ln w="9525">
            <a:noFill/>
            <a:round/>
            <a:headEnd/>
            <a:tailEnd/>
          </a:ln>
        </p:spPr>
        <p:txBody>
          <a:bodyPr wrap="none" anchor="ctr"/>
          <a:lstStyle/>
          <a:p>
            <a:endParaRPr lang="en-US"/>
          </a:p>
        </p:txBody>
      </p:sp>
      <p:sp>
        <p:nvSpPr>
          <p:cNvPr id="1044" name="Freeform 5"/>
          <p:cNvSpPr>
            <a:spLocks/>
          </p:cNvSpPr>
          <p:nvPr/>
        </p:nvSpPr>
        <p:spPr bwMode="auto">
          <a:xfrm>
            <a:off x="4908550" y="1876425"/>
            <a:ext cx="1866900" cy="1589088"/>
          </a:xfrm>
          <a:custGeom>
            <a:avLst/>
            <a:gdLst>
              <a:gd name="T0" fmla="*/ 2147483647 w 1340"/>
              <a:gd name="T1" fmla="*/ 2147483647 h 1191"/>
              <a:gd name="T2" fmla="*/ 2147483647 w 1340"/>
              <a:gd name="T3" fmla="*/ 2147483647 h 1191"/>
              <a:gd name="T4" fmla="*/ 2147483647 w 1340"/>
              <a:gd name="T5" fmla="*/ 2147483647 h 1191"/>
              <a:gd name="T6" fmla="*/ 2147483647 w 1340"/>
              <a:gd name="T7" fmla="*/ 2147483647 h 1191"/>
              <a:gd name="T8" fmla="*/ 2147483647 w 1340"/>
              <a:gd name="T9" fmla="*/ 2147483647 h 1191"/>
              <a:gd name="T10" fmla="*/ 2147483647 w 1340"/>
              <a:gd name="T11" fmla="*/ 2147483647 h 1191"/>
              <a:gd name="T12" fmla="*/ 2147483647 w 1340"/>
              <a:gd name="T13" fmla="*/ 2147483647 h 1191"/>
              <a:gd name="T14" fmla="*/ 2147483647 w 1340"/>
              <a:gd name="T15" fmla="*/ 2147483647 h 1191"/>
              <a:gd name="T16" fmla="*/ 2147483647 w 1340"/>
              <a:gd name="T17" fmla="*/ 2147483647 h 1191"/>
              <a:gd name="T18" fmla="*/ 2147483647 w 1340"/>
              <a:gd name="T19" fmla="*/ 2147483647 h 1191"/>
              <a:gd name="T20" fmla="*/ 2147483647 w 1340"/>
              <a:gd name="T21" fmla="*/ 2147483647 h 1191"/>
              <a:gd name="T22" fmla="*/ 2147483647 w 1340"/>
              <a:gd name="T23" fmla="*/ 2147483647 h 11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40"/>
              <a:gd name="T37" fmla="*/ 0 h 1191"/>
              <a:gd name="T38" fmla="*/ 1340 w 1340"/>
              <a:gd name="T39" fmla="*/ 1191 h 11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40" h="1191">
                <a:moveTo>
                  <a:pt x="550" y="42"/>
                </a:moveTo>
                <a:cubicBezTo>
                  <a:pt x="437" y="4"/>
                  <a:pt x="164" y="0"/>
                  <a:pt x="82" y="60"/>
                </a:cubicBezTo>
                <a:cubicBezTo>
                  <a:pt x="0" y="120"/>
                  <a:pt x="67" y="292"/>
                  <a:pt x="58" y="402"/>
                </a:cubicBezTo>
                <a:cubicBezTo>
                  <a:pt x="49" y="512"/>
                  <a:pt x="19" y="642"/>
                  <a:pt x="28" y="720"/>
                </a:cubicBezTo>
                <a:cubicBezTo>
                  <a:pt x="37" y="798"/>
                  <a:pt x="27" y="844"/>
                  <a:pt x="112" y="870"/>
                </a:cubicBezTo>
                <a:cubicBezTo>
                  <a:pt x="197" y="896"/>
                  <a:pt x="450" y="833"/>
                  <a:pt x="538" y="876"/>
                </a:cubicBezTo>
                <a:cubicBezTo>
                  <a:pt x="626" y="919"/>
                  <a:pt x="524" y="1091"/>
                  <a:pt x="640" y="1128"/>
                </a:cubicBezTo>
                <a:cubicBezTo>
                  <a:pt x="756" y="1165"/>
                  <a:pt x="1128" y="1191"/>
                  <a:pt x="1234" y="1098"/>
                </a:cubicBezTo>
                <a:cubicBezTo>
                  <a:pt x="1340" y="1005"/>
                  <a:pt x="1281" y="696"/>
                  <a:pt x="1276" y="570"/>
                </a:cubicBezTo>
                <a:cubicBezTo>
                  <a:pt x="1271" y="444"/>
                  <a:pt x="1290" y="389"/>
                  <a:pt x="1204" y="342"/>
                </a:cubicBezTo>
                <a:cubicBezTo>
                  <a:pt x="1118" y="295"/>
                  <a:pt x="868" y="338"/>
                  <a:pt x="760" y="288"/>
                </a:cubicBezTo>
                <a:cubicBezTo>
                  <a:pt x="652" y="238"/>
                  <a:pt x="663" y="80"/>
                  <a:pt x="550" y="42"/>
                </a:cubicBezTo>
                <a:close/>
              </a:path>
            </a:pathLst>
          </a:custGeom>
          <a:solidFill>
            <a:srgbClr val="CCFFFF"/>
          </a:solidFill>
          <a:ln w="9525">
            <a:noFill/>
            <a:round/>
            <a:headEnd/>
            <a:tailEnd/>
          </a:ln>
        </p:spPr>
        <p:txBody>
          <a:bodyPr wrap="none" anchor="ctr"/>
          <a:lstStyle/>
          <a:p>
            <a:endParaRPr lang="en-US"/>
          </a:p>
        </p:txBody>
      </p:sp>
      <p:sp>
        <p:nvSpPr>
          <p:cNvPr id="1045" name="Freeform 6"/>
          <p:cNvSpPr>
            <a:spLocks/>
          </p:cNvSpPr>
          <p:nvPr/>
        </p:nvSpPr>
        <p:spPr bwMode="auto">
          <a:xfrm>
            <a:off x="5276850" y="3327400"/>
            <a:ext cx="2974975" cy="2219325"/>
          </a:xfrm>
          <a:custGeom>
            <a:avLst/>
            <a:gdLst>
              <a:gd name="T0" fmla="*/ 2147483647 w 2135"/>
              <a:gd name="T1" fmla="*/ 2147483647 h 1662"/>
              <a:gd name="T2" fmla="*/ 2147483647 w 2135"/>
              <a:gd name="T3" fmla="*/ 2147483647 h 1662"/>
              <a:gd name="T4" fmla="*/ 2147483647 w 2135"/>
              <a:gd name="T5" fmla="*/ 2147483647 h 1662"/>
              <a:gd name="T6" fmla="*/ 2147483647 w 2135"/>
              <a:gd name="T7" fmla="*/ 2147483647 h 1662"/>
              <a:gd name="T8" fmla="*/ 2147483647 w 2135"/>
              <a:gd name="T9" fmla="*/ 2147483647 h 1662"/>
              <a:gd name="T10" fmla="*/ 2147483647 w 2135"/>
              <a:gd name="T11" fmla="*/ 2147483647 h 1662"/>
              <a:gd name="T12" fmla="*/ 2147483647 w 2135"/>
              <a:gd name="T13" fmla="*/ 2147483647 h 1662"/>
              <a:gd name="T14" fmla="*/ 2147483647 w 2135"/>
              <a:gd name="T15" fmla="*/ 2147483647 h 1662"/>
              <a:gd name="T16" fmla="*/ 2147483647 w 2135"/>
              <a:gd name="T17" fmla="*/ 2147483647 h 1662"/>
              <a:gd name="T18" fmla="*/ 2147483647 w 2135"/>
              <a:gd name="T19" fmla="*/ 2147483647 h 1662"/>
              <a:gd name="T20" fmla="*/ 2147483647 w 2135"/>
              <a:gd name="T21" fmla="*/ 2147483647 h 16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35"/>
              <a:gd name="T34" fmla="*/ 0 h 1662"/>
              <a:gd name="T35" fmla="*/ 2135 w 2135"/>
              <a:gd name="T36" fmla="*/ 1662 h 16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35" h="1662">
                <a:moveTo>
                  <a:pt x="27" y="652"/>
                </a:moveTo>
                <a:cubicBezTo>
                  <a:pt x="14" y="487"/>
                  <a:pt x="0" y="152"/>
                  <a:pt x="105" y="76"/>
                </a:cubicBezTo>
                <a:cubicBezTo>
                  <a:pt x="210" y="0"/>
                  <a:pt x="473" y="192"/>
                  <a:pt x="657" y="196"/>
                </a:cubicBezTo>
                <a:cubicBezTo>
                  <a:pt x="841" y="200"/>
                  <a:pt x="985" y="65"/>
                  <a:pt x="1209" y="100"/>
                </a:cubicBezTo>
                <a:cubicBezTo>
                  <a:pt x="1433" y="135"/>
                  <a:pt x="1867" y="232"/>
                  <a:pt x="2001" y="406"/>
                </a:cubicBezTo>
                <a:cubicBezTo>
                  <a:pt x="2135" y="580"/>
                  <a:pt x="2083" y="945"/>
                  <a:pt x="2013" y="1144"/>
                </a:cubicBezTo>
                <a:cubicBezTo>
                  <a:pt x="1943" y="1343"/>
                  <a:pt x="1781" y="1538"/>
                  <a:pt x="1581" y="1600"/>
                </a:cubicBezTo>
                <a:cubicBezTo>
                  <a:pt x="1381" y="1662"/>
                  <a:pt x="993" y="1571"/>
                  <a:pt x="813" y="1516"/>
                </a:cubicBezTo>
                <a:cubicBezTo>
                  <a:pt x="633" y="1461"/>
                  <a:pt x="606" y="1345"/>
                  <a:pt x="501" y="1270"/>
                </a:cubicBezTo>
                <a:cubicBezTo>
                  <a:pt x="396" y="1195"/>
                  <a:pt x="262" y="1169"/>
                  <a:pt x="183" y="1066"/>
                </a:cubicBezTo>
                <a:cubicBezTo>
                  <a:pt x="104" y="963"/>
                  <a:pt x="25" y="819"/>
                  <a:pt x="27" y="652"/>
                </a:cubicBezTo>
                <a:close/>
              </a:path>
            </a:pathLst>
          </a:custGeom>
          <a:solidFill>
            <a:srgbClr val="CCFFFF"/>
          </a:solidFill>
          <a:ln w="9525">
            <a:noFill/>
            <a:round/>
            <a:headEnd/>
            <a:tailEnd/>
          </a:ln>
        </p:spPr>
        <p:txBody>
          <a:bodyPr wrap="none" anchor="ctr"/>
          <a:lstStyle/>
          <a:p>
            <a:endParaRPr lang="en-US"/>
          </a:p>
        </p:txBody>
      </p:sp>
      <p:grpSp>
        <p:nvGrpSpPr>
          <p:cNvPr id="1046" name="Group 7"/>
          <p:cNvGrpSpPr>
            <a:grpSpLocks/>
          </p:cNvGrpSpPr>
          <p:nvPr/>
        </p:nvGrpSpPr>
        <p:grpSpPr bwMode="auto">
          <a:xfrm>
            <a:off x="5026025" y="2011363"/>
            <a:ext cx="733425" cy="319087"/>
            <a:chOff x="3552" y="246"/>
            <a:chExt cx="527" cy="248"/>
          </a:xfrm>
        </p:grpSpPr>
        <p:graphicFrame>
          <p:nvGraphicFramePr>
            <p:cNvPr id="1039" name="Object 8"/>
            <p:cNvGraphicFramePr>
              <a:graphicFrameLocks noChangeAspect="1"/>
            </p:cNvGraphicFramePr>
            <p:nvPr/>
          </p:nvGraphicFramePr>
          <p:xfrm>
            <a:off x="3552" y="246"/>
            <a:ext cx="299" cy="248"/>
          </p:xfrm>
          <a:graphic>
            <a:graphicData uri="http://schemas.openxmlformats.org/presentationml/2006/ole">
              <p:oleObj spid="_x0000_s1039" name="Clip" r:id="rId4" imgW="1305000" imgH="1085760" progId="">
                <p:embed/>
              </p:oleObj>
            </a:graphicData>
          </a:graphic>
        </p:graphicFrame>
        <p:graphicFrame>
          <p:nvGraphicFramePr>
            <p:cNvPr id="1040" name="Object 9"/>
            <p:cNvGraphicFramePr>
              <a:graphicFrameLocks noChangeAspect="1"/>
            </p:cNvGraphicFramePr>
            <p:nvPr/>
          </p:nvGraphicFramePr>
          <p:xfrm>
            <a:off x="3878" y="338"/>
            <a:ext cx="201" cy="144"/>
          </p:xfrm>
          <a:graphic>
            <a:graphicData uri="http://schemas.openxmlformats.org/presentationml/2006/ole">
              <p:oleObj spid="_x0000_s1040" name="Clip" r:id="rId5" imgW="676440" imgH="485640" progId="">
                <p:embed/>
              </p:oleObj>
            </a:graphicData>
          </a:graphic>
        </p:graphicFrame>
        <p:sp>
          <p:nvSpPr>
            <p:cNvPr id="1442" name="Line 10"/>
            <p:cNvSpPr>
              <a:spLocks noChangeShapeType="1"/>
            </p:cNvSpPr>
            <p:nvPr/>
          </p:nvSpPr>
          <p:spPr bwMode="auto">
            <a:xfrm flipV="1">
              <a:off x="3844" y="434"/>
              <a:ext cx="82" cy="2"/>
            </a:xfrm>
            <a:prstGeom prst="line">
              <a:avLst/>
            </a:prstGeom>
            <a:noFill/>
            <a:ln w="19050">
              <a:solidFill>
                <a:schemeClr val="tx1"/>
              </a:solidFill>
              <a:round/>
              <a:headEnd/>
              <a:tailEnd/>
            </a:ln>
          </p:spPr>
          <p:txBody>
            <a:bodyPr wrap="none" anchor="ctr"/>
            <a:lstStyle/>
            <a:p>
              <a:endParaRPr lang="en-US"/>
            </a:p>
          </p:txBody>
        </p:sp>
      </p:grpSp>
      <p:grpSp>
        <p:nvGrpSpPr>
          <p:cNvPr id="1047" name="Group 11"/>
          <p:cNvGrpSpPr>
            <a:grpSpLocks/>
          </p:cNvGrpSpPr>
          <p:nvPr/>
        </p:nvGrpSpPr>
        <p:grpSpPr bwMode="auto">
          <a:xfrm>
            <a:off x="5026025" y="2606675"/>
            <a:ext cx="733425" cy="319088"/>
            <a:chOff x="3552" y="246"/>
            <a:chExt cx="527" cy="248"/>
          </a:xfrm>
        </p:grpSpPr>
        <p:graphicFrame>
          <p:nvGraphicFramePr>
            <p:cNvPr id="1037" name="Object 12"/>
            <p:cNvGraphicFramePr>
              <a:graphicFrameLocks noChangeAspect="1"/>
            </p:cNvGraphicFramePr>
            <p:nvPr/>
          </p:nvGraphicFramePr>
          <p:xfrm>
            <a:off x="3552" y="246"/>
            <a:ext cx="299" cy="248"/>
          </p:xfrm>
          <a:graphic>
            <a:graphicData uri="http://schemas.openxmlformats.org/presentationml/2006/ole">
              <p:oleObj spid="_x0000_s1037" name="Clip" r:id="rId6" imgW="1305000" imgH="1085760" progId="">
                <p:embed/>
              </p:oleObj>
            </a:graphicData>
          </a:graphic>
        </p:graphicFrame>
        <p:graphicFrame>
          <p:nvGraphicFramePr>
            <p:cNvPr id="1038" name="Object 13"/>
            <p:cNvGraphicFramePr>
              <a:graphicFrameLocks noChangeAspect="1"/>
            </p:cNvGraphicFramePr>
            <p:nvPr/>
          </p:nvGraphicFramePr>
          <p:xfrm>
            <a:off x="3878" y="338"/>
            <a:ext cx="201" cy="144"/>
          </p:xfrm>
          <a:graphic>
            <a:graphicData uri="http://schemas.openxmlformats.org/presentationml/2006/ole">
              <p:oleObj spid="_x0000_s1038" name="Clip" r:id="rId7" imgW="676440" imgH="485640" progId="">
                <p:embed/>
              </p:oleObj>
            </a:graphicData>
          </a:graphic>
        </p:graphicFrame>
        <p:sp>
          <p:nvSpPr>
            <p:cNvPr id="1441" name="Line 14"/>
            <p:cNvSpPr>
              <a:spLocks noChangeShapeType="1"/>
            </p:cNvSpPr>
            <p:nvPr/>
          </p:nvSpPr>
          <p:spPr bwMode="auto">
            <a:xfrm flipV="1">
              <a:off x="3844" y="434"/>
              <a:ext cx="82" cy="2"/>
            </a:xfrm>
            <a:prstGeom prst="line">
              <a:avLst/>
            </a:prstGeom>
            <a:noFill/>
            <a:ln w="19050">
              <a:solidFill>
                <a:schemeClr val="tx1"/>
              </a:solidFill>
              <a:round/>
              <a:headEnd/>
              <a:tailEnd/>
            </a:ln>
          </p:spPr>
          <p:txBody>
            <a:bodyPr wrap="none" anchor="ctr"/>
            <a:lstStyle/>
            <a:p>
              <a:endParaRPr lang="en-US"/>
            </a:p>
          </p:txBody>
        </p:sp>
      </p:grpSp>
      <p:grpSp>
        <p:nvGrpSpPr>
          <p:cNvPr id="1048" name="Group 15"/>
          <p:cNvGrpSpPr>
            <a:grpSpLocks/>
          </p:cNvGrpSpPr>
          <p:nvPr/>
        </p:nvGrpSpPr>
        <p:grpSpPr bwMode="auto">
          <a:xfrm>
            <a:off x="5402263" y="2393950"/>
            <a:ext cx="69850" cy="214313"/>
            <a:chOff x="3842" y="406"/>
            <a:chExt cx="51" cy="167"/>
          </a:xfrm>
        </p:grpSpPr>
        <p:sp>
          <p:nvSpPr>
            <p:cNvPr id="1438" name="Oval 16"/>
            <p:cNvSpPr>
              <a:spLocks noChangeArrowheads="1"/>
            </p:cNvSpPr>
            <p:nvPr/>
          </p:nvSpPr>
          <p:spPr bwMode="auto">
            <a:xfrm>
              <a:off x="3842" y="406"/>
              <a:ext cx="47" cy="47"/>
            </a:xfrm>
            <a:prstGeom prst="ellipse">
              <a:avLst/>
            </a:prstGeom>
            <a:solidFill>
              <a:schemeClr val="accent2"/>
            </a:solidFill>
            <a:ln w="9525">
              <a:noFill/>
              <a:round/>
              <a:headEnd/>
              <a:tailEnd/>
            </a:ln>
          </p:spPr>
          <p:txBody>
            <a:bodyPr wrap="none" anchor="ctr"/>
            <a:lstStyle/>
            <a:p>
              <a:endParaRPr lang="en-US"/>
            </a:p>
          </p:txBody>
        </p:sp>
        <p:sp>
          <p:nvSpPr>
            <p:cNvPr id="1439" name="Oval 17"/>
            <p:cNvSpPr>
              <a:spLocks noChangeArrowheads="1"/>
            </p:cNvSpPr>
            <p:nvPr/>
          </p:nvSpPr>
          <p:spPr bwMode="auto">
            <a:xfrm>
              <a:off x="3844" y="466"/>
              <a:ext cx="47" cy="47"/>
            </a:xfrm>
            <a:prstGeom prst="ellipse">
              <a:avLst/>
            </a:prstGeom>
            <a:solidFill>
              <a:schemeClr val="accent2"/>
            </a:solidFill>
            <a:ln w="9525">
              <a:noFill/>
              <a:round/>
              <a:headEnd/>
              <a:tailEnd/>
            </a:ln>
          </p:spPr>
          <p:txBody>
            <a:bodyPr wrap="none" anchor="ctr"/>
            <a:lstStyle/>
            <a:p>
              <a:endParaRPr lang="en-US"/>
            </a:p>
          </p:txBody>
        </p:sp>
        <p:sp>
          <p:nvSpPr>
            <p:cNvPr id="1440" name="Oval 18"/>
            <p:cNvSpPr>
              <a:spLocks noChangeArrowheads="1"/>
            </p:cNvSpPr>
            <p:nvPr/>
          </p:nvSpPr>
          <p:spPr bwMode="auto">
            <a:xfrm>
              <a:off x="3846" y="526"/>
              <a:ext cx="47" cy="47"/>
            </a:xfrm>
            <a:prstGeom prst="ellipse">
              <a:avLst/>
            </a:prstGeom>
            <a:solidFill>
              <a:schemeClr val="accent2"/>
            </a:solidFill>
            <a:ln w="9525">
              <a:noFill/>
              <a:round/>
              <a:headEnd/>
              <a:tailEnd/>
            </a:ln>
          </p:spPr>
          <p:txBody>
            <a:bodyPr wrap="none" anchor="ctr"/>
            <a:lstStyle/>
            <a:p>
              <a:endParaRPr lang="en-US"/>
            </a:p>
          </p:txBody>
        </p:sp>
      </p:grpSp>
      <p:grpSp>
        <p:nvGrpSpPr>
          <p:cNvPr id="1049" name="Group 19"/>
          <p:cNvGrpSpPr>
            <a:grpSpLocks/>
          </p:cNvGrpSpPr>
          <p:nvPr/>
        </p:nvGrpSpPr>
        <p:grpSpPr bwMode="auto">
          <a:xfrm>
            <a:off x="5872163" y="2897188"/>
            <a:ext cx="209550" cy="395287"/>
            <a:chOff x="4180" y="783"/>
            <a:chExt cx="150" cy="307"/>
          </a:xfrm>
        </p:grpSpPr>
        <p:sp>
          <p:nvSpPr>
            <p:cNvPr id="1430" name="AutoShape 20"/>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1431" name="Rectangle 21"/>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1432" name="Rectangle 22"/>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1433" name="AutoShape 23"/>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1434" name="Line 24"/>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1435" name="Line 25"/>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1436" name="Rectangle 26"/>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437" name="Rectangle 27"/>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nvGrpSpPr>
          <p:cNvPr id="1050" name="Group 28"/>
          <p:cNvGrpSpPr>
            <a:grpSpLocks/>
          </p:cNvGrpSpPr>
          <p:nvPr/>
        </p:nvGrpSpPr>
        <p:grpSpPr bwMode="auto">
          <a:xfrm rot="-5400000">
            <a:off x="6184900" y="2974975"/>
            <a:ext cx="80963" cy="233363"/>
            <a:chOff x="3842" y="406"/>
            <a:chExt cx="51" cy="167"/>
          </a:xfrm>
        </p:grpSpPr>
        <p:sp>
          <p:nvSpPr>
            <p:cNvPr id="1427" name="Oval 29"/>
            <p:cNvSpPr>
              <a:spLocks noChangeArrowheads="1"/>
            </p:cNvSpPr>
            <p:nvPr/>
          </p:nvSpPr>
          <p:spPr bwMode="auto">
            <a:xfrm>
              <a:off x="3842" y="406"/>
              <a:ext cx="47" cy="47"/>
            </a:xfrm>
            <a:prstGeom prst="ellipse">
              <a:avLst/>
            </a:prstGeom>
            <a:solidFill>
              <a:schemeClr val="accent2"/>
            </a:solidFill>
            <a:ln w="9525">
              <a:noFill/>
              <a:round/>
              <a:headEnd/>
              <a:tailEnd/>
            </a:ln>
          </p:spPr>
          <p:txBody>
            <a:bodyPr wrap="none" anchor="ctr"/>
            <a:lstStyle/>
            <a:p>
              <a:endParaRPr lang="en-US"/>
            </a:p>
          </p:txBody>
        </p:sp>
        <p:sp>
          <p:nvSpPr>
            <p:cNvPr id="1428" name="Oval 30"/>
            <p:cNvSpPr>
              <a:spLocks noChangeArrowheads="1"/>
            </p:cNvSpPr>
            <p:nvPr/>
          </p:nvSpPr>
          <p:spPr bwMode="auto">
            <a:xfrm>
              <a:off x="3844" y="466"/>
              <a:ext cx="47" cy="47"/>
            </a:xfrm>
            <a:prstGeom prst="ellipse">
              <a:avLst/>
            </a:prstGeom>
            <a:solidFill>
              <a:schemeClr val="accent2"/>
            </a:solidFill>
            <a:ln w="9525">
              <a:noFill/>
              <a:round/>
              <a:headEnd/>
              <a:tailEnd/>
            </a:ln>
          </p:spPr>
          <p:txBody>
            <a:bodyPr wrap="none" anchor="ctr"/>
            <a:lstStyle/>
            <a:p>
              <a:endParaRPr lang="en-US"/>
            </a:p>
          </p:txBody>
        </p:sp>
        <p:sp>
          <p:nvSpPr>
            <p:cNvPr id="1429" name="Oval 31"/>
            <p:cNvSpPr>
              <a:spLocks noChangeArrowheads="1"/>
            </p:cNvSpPr>
            <p:nvPr/>
          </p:nvSpPr>
          <p:spPr bwMode="auto">
            <a:xfrm>
              <a:off x="3846" y="526"/>
              <a:ext cx="47" cy="47"/>
            </a:xfrm>
            <a:prstGeom prst="ellipse">
              <a:avLst/>
            </a:prstGeom>
            <a:solidFill>
              <a:schemeClr val="accent2"/>
            </a:solidFill>
            <a:ln w="9525">
              <a:noFill/>
              <a:round/>
              <a:headEnd/>
              <a:tailEnd/>
            </a:ln>
          </p:spPr>
          <p:txBody>
            <a:bodyPr wrap="none" anchor="ctr"/>
            <a:lstStyle/>
            <a:p>
              <a:endParaRPr lang="en-US"/>
            </a:p>
          </p:txBody>
        </p:sp>
      </p:grpSp>
      <p:sp>
        <p:nvSpPr>
          <p:cNvPr id="1051" name="Line 32"/>
          <p:cNvSpPr>
            <a:spLocks noChangeShapeType="1"/>
          </p:cNvSpPr>
          <p:nvPr/>
        </p:nvSpPr>
        <p:spPr bwMode="auto">
          <a:xfrm>
            <a:off x="6008688" y="2805113"/>
            <a:ext cx="495300" cy="1587"/>
          </a:xfrm>
          <a:prstGeom prst="line">
            <a:avLst/>
          </a:prstGeom>
          <a:noFill/>
          <a:ln w="12700">
            <a:solidFill>
              <a:schemeClr val="tx1"/>
            </a:solidFill>
            <a:round/>
            <a:headEnd/>
            <a:tailEnd/>
          </a:ln>
        </p:spPr>
        <p:txBody>
          <a:bodyPr wrap="none" anchor="ctr"/>
          <a:lstStyle/>
          <a:p>
            <a:endParaRPr lang="en-US"/>
          </a:p>
        </p:txBody>
      </p:sp>
      <p:sp>
        <p:nvSpPr>
          <p:cNvPr id="1052" name="Line 33"/>
          <p:cNvSpPr>
            <a:spLocks noChangeShapeType="1"/>
          </p:cNvSpPr>
          <p:nvPr/>
        </p:nvSpPr>
        <p:spPr bwMode="auto">
          <a:xfrm>
            <a:off x="6011863" y="2801938"/>
            <a:ext cx="1587" cy="95250"/>
          </a:xfrm>
          <a:prstGeom prst="line">
            <a:avLst/>
          </a:prstGeom>
          <a:noFill/>
          <a:ln w="12700">
            <a:solidFill>
              <a:schemeClr val="tx1"/>
            </a:solidFill>
            <a:round/>
            <a:headEnd/>
            <a:tailEnd/>
          </a:ln>
        </p:spPr>
        <p:txBody>
          <a:bodyPr wrap="none" anchor="ctr"/>
          <a:lstStyle/>
          <a:p>
            <a:endParaRPr lang="en-US"/>
          </a:p>
        </p:txBody>
      </p:sp>
      <p:sp>
        <p:nvSpPr>
          <p:cNvPr id="1053" name="Line 34"/>
          <p:cNvSpPr>
            <a:spLocks noChangeShapeType="1"/>
          </p:cNvSpPr>
          <p:nvPr/>
        </p:nvSpPr>
        <p:spPr bwMode="auto">
          <a:xfrm>
            <a:off x="6507163" y="2800350"/>
            <a:ext cx="1587" cy="82550"/>
          </a:xfrm>
          <a:prstGeom prst="line">
            <a:avLst/>
          </a:prstGeom>
          <a:noFill/>
          <a:ln w="12700">
            <a:solidFill>
              <a:schemeClr val="tx1"/>
            </a:solidFill>
            <a:round/>
            <a:headEnd/>
            <a:tailEnd/>
          </a:ln>
        </p:spPr>
        <p:txBody>
          <a:bodyPr wrap="none" anchor="ctr"/>
          <a:lstStyle/>
          <a:p>
            <a:endParaRPr lang="en-US"/>
          </a:p>
        </p:txBody>
      </p:sp>
      <p:sp>
        <p:nvSpPr>
          <p:cNvPr id="1054" name="Line 35"/>
          <p:cNvSpPr>
            <a:spLocks noChangeShapeType="1"/>
          </p:cNvSpPr>
          <p:nvPr/>
        </p:nvSpPr>
        <p:spPr bwMode="auto">
          <a:xfrm>
            <a:off x="5708650" y="2265363"/>
            <a:ext cx="288925" cy="265112"/>
          </a:xfrm>
          <a:prstGeom prst="line">
            <a:avLst/>
          </a:prstGeom>
          <a:noFill/>
          <a:ln w="12700">
            <a:solidFill>
              <a:schemeClr val="tx1"/>
            </a:solidFill>
            <a:round/>
            <a:headEnd/>
            <a:tailEnd/>
          </a:ln>
        </p:spPr>
        <p:txBody>
          <a:bodyPr wrap="none" anchor="ctr"/>
          <a:lstStyle/>
          <a:p>
            <a:endParaRPr lang="en-US"/>
          </a:p>
        </p:txBody>
      </p:sp>
      <p:sp>
        <p:nvSpPr>
          <p:cNvPr id="1055" name="Line 36"/>
          <p:cNvSpPr>
            <a:spLocks noChangeShapeType="1"/>
          </p:cNvSpPr>
          <p:nvPr/>
        </p:nvSpPr>
        <p:spPr bwMode="auto">
          <a:xfrm flipV="1">
            <a:off x="5721350" y="2551113"/>
            <a:ext cx="276225" cy="330200"/>
          </a:xfrm>
          <a:prstGeom prst="line">
            <a:avLst/>
          </a:prstGeom>
          <a:noFill/>
          <a:ln w="12700">
            <a:solidFill>
              <a:schemeClr val="tx1"/>
            </a:solidFill>
            <a:round/>
            <a:headEnd/>
            <a:tailEnd/>
          </a:ln>
        </p:spPr>
        <p:txBody>
          <a:bodyPr wrap="none" anchor="ctr"/>
          <a:lstStyle/>
          <a:p>
            <a:endParaRPr lang="en-US"/>
          </a:p>
        </p:txBody>
      </p:sp>
      <p:sp>
        <p:nvSpPr>
          <p:cNvPr id="1056" name="Line 37"/>
          <p:cNvSpPr>
            <a:spLocks noChangeShapeType="1"/>
          </p:cNvSpPr>
          <p:nvPr/>
        </p:nvSpPr>
        <p:spPr bwMode="auto">
          <a:xfrm flipV="1">
            <a:off x="6248400" y="2636838"/>
            <a:ext cx="1588" cy="163512"/>
          </a:xfrm>
          <a:prstGeom prst="line">
            <a:avLst/>
          </a:prstGeom>
          <a:noFill/>
          <a:ln w="12700">
            <a:solidFill>
              <a:schemeClr val="tx1"/>
            </a:solidFill>
            <a:round/>
            <a:headEnd/>
            <a:tailEnd/>
          </a:ln>
        </p:spPr>
        <p:txBody>
          <a:bodyPr wrap="none" anchor="ctr"/>
          <a:lstStyle/>
          <a:p>
            <a:endParaRPr lang="en-US"/>
          </a:p>
        </p:txBody>
      </p:sp>
      <p:grpSp>
        <p:nvGrpSpPr>
          <p:cNvPr id="1057" name="Group 38"/>
          <p:cNvGrpSpPr>
            <a:grpSpLocks/>
          </p:cNvGrpSpPr>
          <p:nvPr/>
        </p:nvGrpSpPr>
        <p:grpSpPr bwMode="auto">
          <a:xfrm>
            <a:off x="6367463" y="2874963"/>
            <a:ext cx="209550" cy="395287"/>
            <a:chOff x="4180" y="783"/>
            <a:chExt cx="150" cy="307"/>
          </a:xfrm>
        </p:grpSpPr>
        <p:sp>
          <p:nvSpPr>
            <p:cNvPr id="1419" name="AutoShape 39"/>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1420" name="Rectangle 40"/>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1421" name="Rectangle 41"/>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1422" name="AutoShape 42"/>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1423" name="Line 43"/>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1424" name="Line 44"/>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1425" name="Rectangle 45"/>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426" name="Rectangle 46"/>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nvGrpSpPr>
          <p:cNvPr id="1058" name="Group 47"/>
          <p:cNvGrpSpPr>
            <a:grpSpLocks/>
          </p:cNvGrpSpPr>
          <p:nvPr/>
        </p:nvGrpSpPr>
        <p:grpSpPr bwMode="auto">
          <a:xfrm>
            <a:off x="5410200" y="3494088"/>
            <a:ext cx="479425" cy="925512"/>
            <a:chOff x="3314" y="1248"/>
            <a:chExt cx="344" cy="694"/>
          </a:xfrm>
        </p:grpSpPr>
        <p:graphicFrame>
          <p:nvGraphicFramePr>
            <p:cNvPr id="1035" name="Object 48"/>
            <p:cNvGraphicFramePr>
              <a:graphicFrameLocks noChangeAspect="1"/>
            </p:cNvGraphicFramePr>
            <p:nvPr/>
          </p:nvGraphicFramePr>
          <p:xfrm>
            <a:off x="3314" y="1248"/>
            <a:ext cx="299" cy="248"/>
          </p:xfrm>
          <a:graphic>
            <a:graphicData uri="http://schemas.openxmlformats.org/presentationml/2006/ole">
              <p:oleObj spid="_x0000_s1035" name="Clip" r:id="rId8" imgW="1305000" imgH="1085760" progId="">
                <p:embed/>
              </p:oleObj>
            </a:graphicData>
          </a:graphic>
        </p:graphicFrame>
        <p:sp>
          <p:nvSpPr>
            <p:cNvPr id="1412" name="Line 49"/>
            <p:cNvSpPr>
              <a:spLocks noChangeShapeType="1"/>
            </p:cNvSpPr>
            <p:nvPr/>
          </p:nvSpPr>
          <p:spPr bwMode="auto">
            <a:xfrm flipV="1">
              <a:off x="3606" y="1433"/>
              <a:ext cx="52" cy="5"/>
            </a:xfrm>
            <a:prstGeom prst="line">
              <a:avLst/>
            </a:prstGeom>
            <a:noFill/>
            <a:ln w="19050">
              <a:solidFill>
                <a:schemeClr val="tx1"/>
              </a:solidFill>
              <a:round/>
              <a:headEnd/>
              <a:tailEnd/>
            </a:ln>
          </p:spPr>
          <p:txBody>
            <a:bodyPr wrap="none" anchor="ctr"/>
            <a:lstStyle/>
            <a:p>
              <a:endParaRPr lang="en-US"/>
            </a:p>
          </p:txBody>
        </p:sp>
        <p:graphicFrame>
          <p:nvGraphicFramePr>
            <p:cNvPr id="1036" name="Object 50"/>
            <p:cNvGraphicFramePr>
              <a:graphicFrameLocks noChangeAspect="1"/>
            </p:cNvGraphicFramePr>
            <p:nvPr/>
          </p:nvGraphicFramePr>
          <p:xfrm>
            <a:off x="3314" y="1694"/>
            <a:ext cx="299" cy="248"/>
          </p:xfrm>
          <a:graphic>
            <a:graphicData uri="http://schemas.openxmlformats.org/presentationml/2006/ole">
              <p:oleObj spid="_x0000_s1036" name="Clip" r:id="rId9" imgW="1305000" imgH="1085760" progId="">
                <p:embed/>
              </p:oleObj>
            </a:graphicData>
          </a:graphic>
        </p:graphicFrame>
        <p:sp>
          <p:nvSpPr>
            <p:cNvPr id="1413" name="Line 51"/>
            <p:cNvSpPr>
              <a:spLocks noChangeShapeType="1"/>
            </p:cNvSpPr>
            <p:nvPr/>
          </p:nvSpPr>
          <p:spPr bwMode="auto">
            <a:xfrm flipV="1">
              <a:off x="3606" y="1882"/>
              <a:ext cx="52" cy="2"/>
            </a:xfrm>
            <a:prstGeom prst="line">
              <a:avLst/>
            </a:prstGeom>
            <a:noFill/>
            <a:ln w="19050">
              <a:solidFill>
                <a:schemeClr val="tx1"/>
              </a:solidFill>
              <a:round/>
              <a:headEnd/>
              <a:tailEnd/>
            </a:ln>
          </p:spPr>
          <p:txBody>
            <a:bodyPr wrap="none" anchor="ctr"/>
            <a:lstStyle/>
            <a:p>
              <a:endParaRPr lang="en-US"/>
            </a:p>
          </p:txBody>
        </p:sp>
        <p:grpSp>
          <p:nvGrpSpPr>
            <p:cNvPr id="1414" name="Group 52"/>
            <p:cNvGrpSpPr>
              <a:grpSpLocks/>
            </p:cNvGrpSpPr>
            <p:nvPr/>
          </p:nvGrpSpPr>
          <p:grpSpPr bwMode="auto">
            <a:xfrm>
              <a:off x="3404" y="1504"/>
              <a:ext cx="51" cy="167"/>
              <a:chOff x="3842" y="406"/>
              <a:chExt cx="51" cy="167"/>
            </a:xfrm>
          </p:grpSpPr>
          <p:sp>
            <p:nvSpPr>
              <p:cNvPr id="1416" name="Oval 53"/>
              <p:cNvSpPr>
                <a:spLocks noChangeArrowheads="1"/>
              </p:cNvSpPr>
              <p:nvPr/>
            </p:nvSpPr>
            <p:spPr bwMode="auto">
              <a:xfrm>
                <a:off x="3842" y="406"/>
                <a:ext cx="47" cy="47"/>
              </a:xfrm>
              <a:prstGeom prst="ellipse">
                <a:avLst/>
              </a:prstGeom>
              <a:solidFill>
                <a:schemeClr val="accent2"/>
              </a:solidFill>
              <a:ln w="9525">
                <a:noFill/>
                <a:round/>
                <a:headEnd/>
                <a:tailEnd/>
              </a:ln>
            </p:spPr>
            <p:txBody>
              <a:bodyPr wrap="none" anchor="ctr"/>
              <a:lstStyle/>
              <a:p>
                <a:endParaRPr lang="en-US"/>
              </a:p>
            </p:txBody>
          </p:sp>
          <p:sp>
            <p:nvSpPr>
              <p:cNvPr id="1417" name="Oval 54"/>
              <p:cNvSpPr>
                <a:spLocks noChangeArrowheads="1"/>
              </p:cNvSpPr>
              <p:nvPr/>
            </p:nvSpPr>
            <p:spPr bwMode="auto">
              <a:xfrm>
                <a:off x="3844" y="466"/>
                <a:ext cx="47" cy="47"/>
              </a:xfrm>
              <a:prstGeom prst="ellipse">
                <a:avLst/>
              </a:prstGeom>
              <a:solidFill>
                <a:schemeClr val="accent2"/>
              </a:solidFill>
              <a:ln w="9525">
                <a:noFill/>
                <a:round/>
                <a:headEnd/>
                <a:tailEnd/>
              </a:ln>
            </p:spPr>
            <p:txBody>
              <a:bodyPr wrap="none" anchor="ctr"/>
              <a:lstStyle/>
              <a:p>
                <a:endParaRPr lang="en-US"/>
              </a:p>
            </p:txBody>
          </p:sp>
          <p:sp>
            <p:nvSpPr>
              <p:cNvPr id="1418" name="Oval 55"/>
              <p:cNvSpPr>
                <a:spLocks noChangeArrowheads="1"/>
              </p:cNvSpPr>
              <p:nvPr/>
            </p:nvSpPr>
            <p:spPr bwMode="auto">
              <a:xfrm>
                <a:off x="3846" y="526"/>
                <a:ext cx="47" cy="47"/>
              </a:xfrm>
              <a:prstGeom prst="ellipse">
                <a:avLst/>
              </a:prstGeom>
              <a:solidFill>
                <a:schemeClr val="accent2"/>
              </a:solidFill>
              <a:ln w="9525">
                <a:noFill/>
                <a:round/>
                <a:headEnd/>
                <a:tailEnd/>
              </a:ln>
            </p:spPr>
            <p:txBody>
              <a:bodyPr wrap="none" anchor="ctr"/>
              <a:lstStyle/>
              <a:p>
                <a:endParaRPr lang="en-US"/>
              </a:p>
            </p:txBody>
          </p:sp>
        </p:grpSp>
        <p:sp>
          <p:nvSpPr>
            <p:cNvPr id="1415" name="Line 56"/>
            <p:cNvSpPr>
              <a:spLocks noChangeShapeType="1"/>
            </p:cNvSpPr>
            <p:nvPr/>
          </p:nvSpPr>
          <p:spPr bwMode="auto">
            <a:xfrm>
              <a:off x="3654" y="1431"/>
              <a:ext cx="0" cy="450"/>
            </a:xfrm>
            <a:prstGeom prst="line">
              <a:avLst/>
            </a:prstGeom>
            <a:noFill/>
            <a:ln w="12700">
              <a:solidFill>
                <a:schemeClr val="tx1"/>
              </a:solidFill>
              <a:round/>
              <a:headEnd/>
              <a:tailEnd/>
            </a:ln>
          </p:spPr>
          <p:txBody>
            <a:bodyPr wrap="none" anchor="ctr"/>
            <a:lstStyle/>
            <a:p>
              <a:endParaRPr lang="en-US"/>
            </a:p>
          </p:txBody>
        </p:sp>
      </p:grpSp>
      <p:graphicFrame>
        <p:nvGraphicFramePr>
          <p:cNvPr id="1026" name="Object 57"/>
          <p:cNvGraphicFramePr>
            <a:graphicFrameLocks noChangeAspect="1"/>
          </p:cNvGraphicFramePr>
          <p:nvPr/>
        </p:nvGraphicFramePr>
        <p:xfrm>
          <a:off x="6278563" y="4503738"/>
          <a:ext cx="417512" cy="331787"/>
        </p:xfrm>
        <a:graphic>
          <a:graphicData uri="http://schemas.openxmlformats.org/presentationml/2006/ole">
            <p:oleObj spid="_x0000_s1026" name="Clip" r:id="rId10" imgW="1305000" imgH="1085760" progId="">
              <p:embed/>
            </p:oleObj>
          </a:graphicData>
        </a:graphic>
      </p:graphicFrame>
      <p:graphicFrame>
        <p:nvGraphicFramePr>
          <p:cNvPr id="1027" name="Object 58"/>
          <p:cNvGraphicFramePr>
            <a:graphicFrameLocks noChangeAspect="1"/>
          </p:cNvGraphicFramePr>
          <p:nvPr/>
        </p:nvGraphicFramePr>
        <p:xfrm>
          <a:off x="5664200" y="4492625"/>
          <a:ext cx="415925" cy="330200"/>
        </p:xfrm>
        <a:graphic>
          <a:graphicData uri="http://schemas.openxmlformats.org/presentationml/2006/ole">
            <p:oleObj spid="_x0000_s1027" name="Clip" r:id="rId11" imgW="1305000" imgH="1085760" progId="">
              <p:embed/>
            </p:oleObj>
          </a:graphicData>
        </a:graphic>
      </p:graphicFrame>
      <p:sp>
        <p:nvSpPr>
          <p:cNvPr id="1059" name="Oval 59"/>
          <p:cNvSpPr>
            <a:spLocks noChangeArrowheads="1"/>
          </p:cNvSpPr>
          <p:nvPr/>
        </p:nvSpPr>
        <p:spPr bwMode="auto">
          <a:xfrm rot="-5400000">
            <a:off x="6080919" y="4596606"/>
            <a:ext cx="63500" cy="65088"/>
          </a:xfrm>
          <a:prstGeom prst="ellipse">
            <a:avLst/>
          </a:prstGeom>
          <a:solidFill>
            <a:schemeClr val="accent2"/>
          </a:solidFill>
          <a:ln w="9525">
            <a:noFill/>
            <a:round/>
            <a:headEnd/>
            <a:tailEnd/>
          </a:ln>
        </p:spPr>
        <p:txBody>
          <a:bodyPr wrap="none" anchor="ctr"/>
          <a:lstStyle/>
          <a:p>
            <a:endParaRPr lang="en-US"/>
          </a:p>
        </p:txBody>
      </p:sp>
      <p:sp>
        <p:nvSpPr>
          <p:cNvPr id="1060" name="Oval 60"/>
          <p:cNvSpPr>
            <a:spLocks noChangeArrowheads="1"/>
          </p:cNvSpPr>
          <p:nvPr/>
        </p:nvSpPr>
        <p:spPr bwMode="auto">
          <a:xfrm rot="-5400000">
            <a:off x="6165851" y="4594225"/>
            <a:ext cx="63500" cy="66675"/>
          </a:xfrm>
          <a:prstGeom prst="ellipse">
            <a:avLst/>
          </a:prstGeom>
          <a:solidFill>
            <a:schemeClr val="accent2"/>
          </a:solidFill>
          <a:ln w="9525">
            <a:noFill/>
            <a:round/>
            <a:headEnd/>
            <a:tailEnd/>
          </a:ln>
        </p:spPr>
        <p:txBody>
          <a:bodyPr wrap="none" anchor="ctr"/>
          <a:lstStyle/>
          <a:p>
            <a:endParaRPr lang="en-US"/>
          </a:p>
        </p:txBody>
      </p:sp>
      <p:sp>
        <p:nvSpPr>
          <p:cNvPr id="1061" name="Oval 61"/>
          <p:cNvSpPr>
            <a:spLocks noChangeArrowheads="1"/>
          </p:cNvSpPr>
          <p:nvPr/>
        </p:nvSpPr>
        <p:spPr bwMode="auto">
          <a:xfrm rot="-5400000">
            <a:off x="6243637" y="4598988"/>
            <a:ext cx="61913" cy="65088"/>
          </a:xfrm>
          <a:prstGeom prst="ellipse">
            <a:avLst/>
          </a:prstGeom>
          <a:solidFill>
            <a:schemeClr val="accent2"/>
          </a:solidFill>
          <a:ln w="9525">
            <a:noFill/>
            <a:round/>
            <a:headEnd/>
            <a:tailEnd/>
          </a:ln>
        </p:spPr>
        <p:txBody>
          <a:bodyPr wrap="none" anchor="ctr"/>
          <a:lstStyle/>
          <a:p>
            <a:endParaRPr lang="en-US"/>
          </a:p>
        </p:txBody>
      </p:sp>
      <p:sp>
        <p:nvSpPr>
          <p:cNvPr id="1062" name="Line 62"/>
          <p:cNvSpPr>
            <a:spLocks noChangeShapeType="1"/>
          </p:cNvSpPr>
          <p:nvPr/>
        </p:nvSpPr>
        <p:spPr bwMode="auto">
          <a:xfrm rot="-5400000">
            <a:off x="6503194" y="4479132"/>
            <a:ext cx="60325" cy="1587"/>
          </a:xfrm>
          <a:prstGeom prst="line">
            <a:avLst/>
          </a:prstGeom>
          <a:noFill/>
          <a:ln w="19050">
            <a:solidFill>
              <a:schemeClr val="tx1"/>
            </a:solidFill>
            <a:round/>
            <a:headEnd/>
            <a:tailEnd/>
          </a:ln>
        </p:spPr>
        <p:txBody>
          <a:bodyPr wrap="none" anchor="ctr"/>
          <a:lstStyle/>
          <a:p>
            <a:endParaRPr lang="en-US"/>
          </a:p>
        </p:txBody>
      </p:sp>
      <p:sp>
        <p:nvSpPr>
          <p:cNvPr id="1063" name="Line 63"/>
          <p:cNvSpPr>
            <a:spLocks noChangeShapeType="1"/>
          </p:cNvSpPr>
          <p:nvPr/>
        </p:nvSpPr>
        <p:spPr bwMode="auto">
          <a:xfrm rot="5400000" flipH="1">
            <a:off x="5876925" y="4470400"/>
            <a:ext cx="63500" cy="0"/>
          </a:xfrm>
          <a:prstGeom prst="line">
            <a:avLst/>
          </a:prstGeom>
          <a:noFill/>
          <a:ln w="19050">
            <a:solidFill>
              <a:schemeClr val="tx1"/>
            </a:solidFill>
            <a:round/>
            <a:headEnd/>
            <a:tailEnd/>
          </a:ln>
        </p:spPr>
        <p:txBody>
          <a:bodyPr wrap="none" anchor="ctr"/>
          <a:lstStyle/>
          <a:p>
            <a:endParaRPr lang="en-US"/>
          </a:p>
        </p:txBody>
      </p:sp>
      <p:sp>
        <p:nvSpPr>
          <p:cNvPr id="1064" name="Line 64"/>
          <p:cNvSpPr>
            <a:spLocks noChangeShapeType="1"/>
          </p:cNvSpPr>
          <p:nvPr/>
        </p:nvSpPr>
        <p:spPr bwMode="auto">
          <a:xfrm rot="16200000" flipV="1">
            <a:off x="6223794" y="4131469"/>
            <a:ext cx="0" cy="627062"/>
          </a:xfrm>
          <a:prstGeom prst="line">
            <a:avLst/>
          </a:prstGeom>
          <a:noFill/>
          <a:ln w="12700">
            <a:solidFill>
              <a:schemeClr val="tx1"/>
            </a:solidFill>
            <a:round/>
            <a:headEnd/>
            <a:tailEnd/>
          </a:ln>
        </p:spPr>
        <p:txBody>
          <a:bodyPr wrap="none" anchor="ctr"/>
          <a:lstStyle/>
          <a:p>
            <a:endParaRPr lang="en-US"/>
          </a:p>
        </p:txBody>
      </p:sp>
      <p:sp>
        <p:nvSpPr>
          <p:cNvPr id="1065" name="Line 65"/>
          <p:cNvSpPr>
            <a:spLocks noChangeShapeType="1"/>
          </p:cNvSpPr>
          <p:nvPr/>
        </p:nvSpPr>
        <p:spPr bwMode="auto">
          <a:xfrm flipV="1">
            <a:off x="5889625" y="4070350"/>
            <a:ext cx="93663" cy="3175"/>
          </a:xfrm>
          <a:prstGeom prst="line">
            <a:avLst/>
          </a:prstGeom>
          <a:noFill/>
          <a:ln w="12700">
            <a:solidFill>
              <a:schemeClr val="tx1"/>
            </a:solidFill>
            <a:round/>
            <a:headEnd/>
            <a:tailEnd/>
          </a:ln>
        </p:spPr>
        <p:txBody>
          <a:bodyPr wrap="none" anchor="ctr"/>
          <a:lstStyle/>
          <a:p>
            <a:endParaRPr lang="en-US"/>
          </a:p>
        </p:txBody>
      </p:sp>
      <p:sp>
        <p:nvSpPr>
          <p:cNvPr id="1066" name="Line 66"/>
          <p:cNvSpPr>
            <a:spLocks noChangeShapeType="1"/>
          </p:cNvSpPr>
          <p:nvPr/>
        </p:nvSpPr>
        <p:spPr bwMode="auto">
          <a:xfrm>
            <a:off x="6491288" y="4116388"/>
            <a:ext cx="303212" cy="385762"/>
          </a:xfrm>
          <a:prstGeom prst="line">
            <a:avLst/>
          </a:prstGeom>
          <a:noFill/>
          <a:ln w="12700">
            <a:solidFill>
              <a:schemeClr val="tx1"/>
            </a:solidFill>
            <a:round/>
            <a:headEnd/>
            <a:tailEnd/>
          </a:ln>
        </p:spPr>
        <p:txBody>
          <a:bodyPr wrap="none" anchor="ctr"/>
          <a:lstStyle/>
          <a:p>
            <a:endParaRPr lang="en-US"/>
          </a:p>
        </p:txBody>
      </p:sp>
      <p:sp>
        <p:nvSpPr>
          <p:cNvPr id="1067" name="Line 67"/>
          <p:cNvSpPr>
            <a:spLocks noChangeShapeType="1"/>
          </p:cNvSpPr>
          <p:nvPr/>
        </p:nvSpPr>
        <p:spPr bwMode="auto">
          <a:xfrm flipH="1">
            <a:off x="7286625" y="4113213"/>
            <a:ext cx="279400" cy="392112"/>
          </a:xfrm>
          <a:prstGeom prst="line">
            <a:avLst/>
          </a:prstGeom>
          <a:noFill/>
          <a:ln w="12700">
            <a:solidFill>
              <a:schemeClr val="tx1"/>
            </a:solidFill>
            <a:round/>
            <a:headEnd/>
            <a:tailEnd/>
          </a:ln>
        </p:spPr>
        <p:txBody>
          <a:bodyPr wrap="none" anchor="ctr"/>
          <a:lstStyle/>
          <a:p>
            <a:endParaRPr lang="en-US"/>
          </a:p>
        </p:txBody>
      </p:sp>
      <p:graphicFrame>
        <p:nvGraphicFramePr>
          <p:cNvPr id="1028" name="Object 68"/>
          <p:cNvGraphicFramePr>
            <a:graphicFrameLocks noChangeAspect="1"/>
          </p:cNvGraphicFramePr>
          <p:nvPr/>
        </p:nvGraphicFramePr>
        <p:xfrm>
          <a:off x="7464425" y="3665538"/>
          <a:ext cx="203200" cy="241300"/>
        </p:xfrm>
        <a:graphic>
          <a:graphicData uri="http://schemas.openxmlformats.org/presentationml/2006/ole">
            <p:oleObj spid="_x0000_s1028" name="Clip" r:id="rId12" imgW="981000" imgH="1209600" progId="">
              <p:embed/>
            </p:oleObj>
          </a:graphicData>
        </a:graphic>
      </p:graphicFrame>
      <p:graphicFrame>
        <p:nvGraphicFramePr>
          <p:cNvPr id="1029" name="Object 69"/>
          <p:cNvGraphicFramePr>
            <a:graphicFrameLocks noChangeAspect="1"/>
          </p:cNvGraphicFramePr>
          <p:nvPr/>
        </p:nvGraphicFramePr>
        <p:xfrm>
          <a:off x="6127750" y="3746500"/>
          <a:ext cx="203200" cy="239713"/>
        </p:xfrm>
        <a:graphic>
          <a:graphicData uri="http://schemas.openxmlformats.org/presentationml/2006/ole">
            <p:oleObj spid="_x0000_s1029" name="Clip" r:id="rId13" imgW="981000" imgH="1209600" progId="">
              <p:embed/>
            </p:oleObj>
          </a:graphicData>
        </a:graphic>
      </p:graphicFrame>
      <p:grpSp>
        <p:nvGrpSpPr>
          <p:cNvPr id="1068" name="Group 70"/>
          <p:cNvGrpSpPr>
            <a:grpSpLocks/>
          </p:cNvGrpSpPr>
          <p:nvPr/>
        </p:nvGrpSpPr>
        <p:grpSpPr bwMode="auto">
          <a:xfrm>
            <a:off x="6475413" y="4943475"/>
            <a:ext cx="406400" cy="427038"/>
            <a:chOff x="2870" y="1518"/>
            <a:chExt cx="292" cy="320"/>
          </a:xfrm>
        </p:grpSpPr>
        <p:graphicFrame>
          <p:nvGraphicFramePr>
            <p:cNvPr id="1033" name="Object 71"/>
            <p:cNvGraphicFramePr>
              <a:graphicFrameLocks noChangeAspect="1"/>
            </p:cNvGraphicFramePr>
            <p:nvPr/>
          </p:nvGraphicFramePr>
          <p:xfrm>
            <a:off x="2870" y="1518"/>
            <a:ext cx="272" cy="282"/>
          </p:xfrm>
          <a:graphic>
            <a:graphicData uri="http://schemas.openxmlformats.org/presentationml/2006/ole">
              <p:oleObj spid="_x0000_s1033" name="Clip" r:id="rId14" imgW="819000" imgH="847800" progId="">
                <p:embed/>
              </p:oleObj>
            </a:graphicData>
          </a:graphic>
        </p:graphicFrame>
        <p:graphicFrame>
          <p:nvGraphicFramePr>
            <p:cNvPr id="1034" name="Object 72"/>
            <p:cNvGraphicFramePr>
              <a:graphicFrameLocks noChangeAspect="1"/>
            </p:cNvGraphicFramePr>
            <p:nvPr/>
          </p:nvGraphicFramePr>
          <p:xfrm>
            <a:off x="2913" y="1602"/>
            <a:ext cx="249" cy="236"/>
          </p:xfrm>
          <a:graphic>
            <a:graphicData uri="http://schemas.openxmlformats.org/presentationml/2006/ole">
              <p:oleObj spid="_x0000_s1034" name="Clip" r:id="rId15" imgW="1266840" imgH="1200240" progId="">
                <p:embed/>
              </p:oleObj>
            </a:graphicData>
          </a:graphic>
        </p:graphicFrame>
      </p:grpSp>
      <p:grpSp>
        <p:nvGrpSpPr>
          <p:cNvPr id="1069" name="Group 73"/>
          <p:cNvGrpSpPr>
            <a:grpSpLocks/>
          </p:cNvGrpSpPr>
          <p:nvPr/>
        </p:nvGrpSpPr>
        <p:grpSpPr bwMode="auto">
          <a:xfrm>
            <a:off x="7253288" y="4975225"/>
            <a:ext cx="406400" cy="427038"/>
            <a:chOff x="2870" y="1518"/>
            <a:chExt cx="292" cy="320"/>
          </a:xfrm>
        </p:grpSpPr>
        <p:graphicFrame>
          <p:nvGraphicFramePr>
            <p:cNvPr id="1031" name="Object 74"/>
            <p:cNvGraphicFramePr>
              <a:graphicFrameLocks noChangeAspect="1"/>
            </p:cNvGraphicFramePr>
            <p:nvPr/>
          </p:nvGraphicFramePr>
          <p:xfrm>
            <a:off x="2870" y="1518"/>
            <a:ext cx="272" cy="282"/>
          </p:xfrm>
          <a:graphic>
            <a:graphicData uri="http://schemas.openxmlformats.org/presentationml/2006/ole">
              <p:oleObj spid="_x0000_s1031" name="Clip" r:id="rId16" imgW="819000" imgH="847800" progId="">
                <p:embed/>
              </p:oleObj>
            </a:graphicData>
          </a:graphic>
        </p:graphicFrame>
        <p:graphicFrame>
          <p:nvGraphicFramePr>
            <p:cNvPr id="1032" name="Object 75"/>
            <p:cNvGraphicFramePr>
              <a:graphicFrameLocks noChangeAspect="1"/>
            </p:cNvGraphicFramePr>
            <p:nvPr/>
          </p:nvGraphicFramePr>
          <p:xfrm>
            <a:off x="2913" y="1602"/>
            <a:ext cx="249" cy="236"/>
          </p:xfrm>
          <a:graphic>
            <a:graphicData uri="http://schemas.openxmlformats.org/presentationml/2006/ole">
              <p:oleObj spid="_x0000_s1032" name="Clip" r:id="rId17" imgW="1266840" imgH="1200240" progId="">
                <p:embed/>
              </p:oleObj>
            </a:graphicData>
          </a:graphic>
        </p:graphicFrame>
      </p:grpSp>
      <p:grpSp>
        <p:nvGrpSpPr>
          <p:cNvPr id="1070" name="Group 76"/>
          <p:cNvGrpSpPr>
            <a:grpSpLocks/>
          </p:cNvGrpSpPr>
          <p:nvPr/>
        </p:nvGrpSpPr>
        <p:grpSpPr bwMode="auto">
          <a:xfrm>
            <a:off x="6838950" y="4691063"/>
            <a:ext cx="379413" cy="376237"/>
            <a:chOff x="4733" y="2082"/>
            <a:chExt cx="272" cy="282"/>
          </a:xfrm>
        </p:grpSpPr>
        <p:graphicFrame>
          <p:nvGraphicFramePr>
            <p:cNvPr id="1030" name="Object 77"/>
            <p:cNvGraphicFramePr>
              <a:graphicFrameLocks noChangeAspect="1"/>
            </p:cNvGraphicFramePr>
            <p:nvPr/>
          </p:nvGraphicFramePr>
          <p:xfrm>
            <a:off x="4733" y="2082"/>
            <a:ext cx="272" cy="282"/>
          </p:xfrm>
          <a:graphic>
            <a:graphicData uri="http://schemas.openxmlformats.org/presentationml/2006/ole">
              <p:oleObj spid="_x0000_s1030" name="Clip" r:id="rId18" imgW="819000" imgH="847800" progId="">
                <p:embed/>
              </p:oleObj>
            </a:graphicData>
          </a:graphic>
        </p:graphicFrame>
        <p:sp>
          <p:nvSpPr>
            <p:cNvPr id="1411" name="Rectangle 78"/>
            <p:cNvSpPr>
              <a:spLocks noChangeArrowheads="1"/>
            </p:cNvSpPr>
            <p:nvPr/>
          </p:nvSpPr>
          <p:spPr bwMode="auto">
            <a:xfrm>
              <a:off x="4812" y="2181"/>
              <a:ext cx="192" cy="183"/>
            </a:xfrm>
            <a:prstGeom prst="rect">
              <a:avLst/>
            </a:prstGeom>
            <a:solidFill>
              <a:srgbClr val="33CCCC"/>
            </a:solidFill>
            <a:ln w="9525">
              <a:solidFill>
                <a:schemeClr val="tx1"/>
              </a:solidFill>
              <a:miter lim="800000"/>
              <a:headEnd/>
              <a:tailEnd/>
            </a:ln>
          </p:spPr>
          <p:txBody>
            <a:bodyPr wrap="none" anchor="ctr"/>
            <a:lstStyle/>
            <a:p>
              <a:endParaRPr lang="en-US"/>
            </a:p>
          </p:txBody>
        </p:sp>
      </p:grpSp>
      <p:sp>
        <p:nvSpPr>
          <p:cNvPr id="1071" name="Line 79"/>
          <p:cNvSpPr>
            <a:spLocks noChangeShapeType="1"/>
          </p:cNvSpPr>
          <p:nvPr/>
        </p:nvSpPr>
        <p:spPr bwMode="auto">
          <a:xfrm>
            <a:off x="7145338" y="4594225"/>
            <a:ext cx="0" cy="228600"/>
          </a:xfrm>
          <a:prstGeom prst="line">
            <a:avLst/>
          </a:prstGeom>
          <a:noFill/>
          <a:ln w="12700">
            <a:solidFill>
              <a:schemeClr val="tx1"/>
            </a:solidFill>
            <a:round/>
            <a:headEnd/>
            <a:tailEnd/>
          </a:ln>
        </p:spPr>
        <p:txBody>
          <a:bodyPr wrap="none" anchor="ctr"/>
          <a:lstStyle/>
          <a:p>
            <a:endParaRPr lang="en-US"/>
          </a:p>
        </p:txBody>
      </p:sp>
      <p:grpSp>
        <p:nvGrpSpPr>
          <p:cNvPr id="1072" name="Group 80"/>
          <p:cNvGrpSpPr>
            <a:grpSpLocks/>
          </p:cNvGrpSpPr>
          <p:nvPr/>
        </p:nvGrpSpPr>
        <p:grpSpPr bwMode="auto">
          <a:xfrm>
            <a:off x="7866063" y="4017963"/>
            <a:ext cx="207962" cy="409575"/>
            <a:chOff x="4180" y="783"/>
            <a:chExt cx="150" cy="307"/>
          </a:xfrm>
        </p:grpSpPr>
        <p:sp>
          <p:nvSpPr>
            <p:cNvPr id="1403" name="AutoShape 81"/>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1404" name="Rectangle 82"/>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1405" name="Rectangle 83"/>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1406" name="AutoShape 84"/>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1407" name="Line 85"/>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1408" name="Line 86"/>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1409" name="Rectangle 87"/>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410" name="Rectangle 88"/>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nvGrpSpPr>
          <p:cNvPr id="1073" name="Group 89"/>
          <p:cNvGrpSpPr>
            <a:grpSpLocks/>
          </p:cNvGrpSpPr>
          <p:nvPr/>
        </p:nvGrpSpPr>
        <p:grpSpPr bwMode="auto">
          <a:xfrm>
            <a:off x="7853363" y="4462463"/>
            <a:ext cx="207962" cy="409575"/>
            <a:chOff x="4180" y="783"/>
            <a:chExt cx="150" cy="307"/>
          </a:xfrm>
        </p:grpSpPr>
        <p:sp>
          <p:nvSpPr>
            <p:cNvPr id="1395" name="AutoShape 90"/>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1396" name="Rectangle 91"/>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1397" name="Rectangle 92"/>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1398" name="AutoShape 93"/>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1399" name="Line 94"/>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1400" name="Line 95"/>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1401" name="Rectangle 96"/>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402" name="Rectangle 97"/>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sp>
        <p:nvSpPr>
          <p:cNvPr id="1074" name="Line 98"/>
          <p:cNvSpPr>
            <a:spLocks noChangeShapeType="1"/>
          </p:cNvSpPr>
          <p:nvPr/>
        </p:nvSpPr>
        <p:spPr bwMode="auto">
          <a:xfrm rot="5400000" flipH="1">
            <a:off x="7479506" y="4391819"/>
            <a:ext cx="611188" cy="0"/>
          </a:xfrm>
          <a:prstGeom prst="line">
            <a:avLst/>
          </a:prstGeom>
          <a:noFill/>
          <a:ln w="12700">
            <a:solidFill>
              <a:schemeClr val="tx1"/>
            </a:solidFill>
            <a:round/>
            <a:headEnd/>
            <a:tailEnd/>
          </a:ln>
        </p:spPr>
        <p:txBody>
          <a:bodyPr wrap="none" anchor="ctr"/>
          <a:lstStyle/>
          <a:p>
            <a:endParaRPr lang="en-US"/>
          </a:p>
        </p:txBody>
      </p:sp>
      <p:sp>
        <p:nvSpPr>
          <p:cNvPr id="1075" name="Line 99"/>
          <p:cNvSpPr>
            <a:spLocks noChangeShapeType="1"/>
          </p:cNvSpPr>
          <p:nvPr/>
        </p:nvSpPr>
        <p:spPr bwMode="auto">
          <a:xfrm rot="-5400000">
            <a:off x="7833519" y="4644231"/>
            <a:ext cx="0" cy="103188"/>
          </a:xfrm>
          <a:prstGeom prst="line">
            <a:avLst/>
          </a:prstGeom>
          <a:noFill/>
          <a:ln w="12700">
            <a:solidFill>
              <a:schemeClr val="tx1"/>
            </a:solidFill>
            <a:round/>
            <a:headEnd/>
            <a:tailEnd/>
          </a:ln>
        </p:spPr>
        <p:txBody>
          <a:bodyPr wrap="none" anchor="ctr"/>
          <a:lstStyle/>
          <a:p>
            <a:endParaRPr lang="en-US"/>
          </a:p>
        </p:txBody>
      </p:sp>
      <p:sp>
        <p:nvSpPr>
          <p:cNvPr id="1076" name="Line 100"/>
          <p:cNvSpPr>
            <a:spLocks noChangeShapeType="1"/>
          </p:cNvSpPr>
          <p:nvPr/>
        </p:nvSpPr>
        <p:spPr bwMode="auto">
          <a:xfrm rot="-5400000">
            <a:off x="7823200" y="4175125"/>
            <a:ext cx="0" cy="88900"/>
          </a:xfrm>
          <a:prstGeom prst="line">
            <a:avLst/>
          </a:prstGeom>
          <a:noFill/>
          <a:ln w="12700">
            <a:solidFill>
              <a:schemeClr val="tx1"/>
            </a:solidFill>
            <a:round/>
            <a:headEnd/>
            <a:tailEnd/>
          </a:ln>
        </p:spPr>
        <p:txBody>
          <a:bodyPr wrap="none" anchor="ctr"/>
          <a:lstStyle/>
          <a:p>
            <a:endParaRPr lang="en-US"/>
          </a:p>
        </p:txBody>
      </p:sp>
      <p:sp>
        <p:nvSpPr>
          <p:cNvPr id="1077" name="Line 101"/>
          <p:cNvSpPr>
            <a:spLocks noChangeShapeType="1"/>
          </p:cNvSpPr>
          <p:nvPr/>
        </p:nvSpPr>
        <p:spPr bwMode="auto">
          <a:xfrm flipV="1">
            <a:off x="6502400" y="2316163"/>
            <a:ext cx="458788" cy="207962"/>
          </a:xfrm>
          <a:prstGeom prst="line">
            <a:avLst/>
          </a:prstGeom>
          <a:noFill/>
          <a:ln w="12700">
            <a:solidFill>
              <a:schemeClr val="tx1"/>
            </a:solidFill>
            <a:round/>
            <a:headEnd/>
            <a:tailEnd/>
          </a:ln>
        </p:spPr>
        <p:txBody>
          <a:bodyPr wrap="none" anchor="ctr"/>
          <a:lstStyle/>
          <a:p>
            <a:endParaRPr lang="en-US"/>
          </a:p>
        </p:txBody>
      </p:sp>
      <p:sp>
        <p:nvSpPr>
          <p:cNvPr id="1078" name="Line 102"/>
          <p:cNvSpPr>
            <a:spLocks noChangeShapeType="1"/>
          </p:cNvSpPr>
          <p:nvPr/>
        </p:nvSpPr>
        <p:spPr bwMode="auto">
          <a:xfrm>
            <a:off x="7437438" y="2300288"/>
            <a:ext cx="485775" cy="207962"/>
          </a:xfrm>
          <a:prstGeom prst="line">
            <a:avLst/>
          </a:prstGeom>
          <a:noFill/>
          <a:ln w="12700">
            <a:solidFill>
              <a:schemeClr val="tx1"/>
            </a:solidFill>
            <a:round/>
            <a:headEnd/>
            <a:tailEnd/>
          </a:ln>
        </p:spPr>
        <p:txBody>
          <a:bodyPr wrap="none" anchor="ctr"/>
          <a:lstStyle/>
          <a:p>
            <a:endParaRPr lang="en-US"/>
          </a:p>
        </p:txBody>
      </p:sp>
      <p:sp>
        <p:nvSpPr>
          <p:cNvPr id="1079" name="Line 103"/>
          <p:cNvSpPr>
            <a:spLocks noChangeShapeType="1"/>
          </p:cNvSpPr>
          <p:nvPr/>
        </p:nvSpPr>
        <p:spPr bwMode="auto">
          <a:xfrm flipH="1">
            <a:off x="7956550" y="2636838"/>
            <a:ext cx="241300" cy="681037"/>
          </a:xfrm>
          <a:prstGeom prst="line">
            <a:avLst/>
          </a:prstGeom>
          <a:noFill/>
          <a:ln w="12700">
            <a:solidFill>
              <a:schemeClr val="tx1"/>
            </a:solidFill>
            <a:round/>
            <a:headEnd/>
            <a:tailEnd/>
          </a:ln>
        </p:spPr>
        <p:txBody>
          <a:bodyPr wrap="none" anchor="ctr"/>
          <a:lstStyle/>
          <a:p>
            <a:endParaRPr lang="en-US"/>
          </a:p>
        </p:txBody>
      </p:sp>
      <p:sp>
        <p:nvSpPr>
          <p:cNvPr id="1080" name="Line 104"/>
          <p:cNvSpPr>
            <a:spLocks noChangeShapeType="1"/>
          </p:cNvSpPr>
          <p:nvPr/>
        </p:nvSpPr>
        <p:spPr bwMode="auto">
          <a:xfrm>
            <a:off x="7186613" y="2413000"/>
            <a:ext cx="0" cy="431800"/>
          </a:xfrm>
          <a:prstGeom prst="line">
            <a:avLst/>
          </a:prstGeom>
          <a:noFill/>
          <a:ln w="12700">
            <a:solidFill>
              <a:schemeClr val="tx1"/>
            </a:solidFill>
            <a:round/>
            <a:headEnd/>
            <a:tailEnd/>
          </a:ln>
        </p:spPr>
        <p:txBody>
          <a:bodyPr wrap="none" anchor="ctr"/>
          <a:lstStyle/>
          <a:p>
            <a:endParaRPr lang="en-US"/>
          </a:p>
        </p:txBody>
      </p:sp>
      <p:sp>
        <p:nvSpPr>
          <p:cNvPr id="1081" name="Line 105"/>
          <p:cNvSpPr>
            <a:spLocks noChangeShapeType="1"/>
          </p:cNvSpPr>
          <p:nvPr/>
        </p:nvSpPr>
        <p:spPr bwMode="auto">
          <a:xfrm>
            <a:off x="7212013" y="3060700"/>
            <a:ext cx="534987" cy="368300"/>
          </a:xfrm>
          <a:prstGeom prst="line">
            <a:avLst/>
          </a:prstGeom>
          <a:noFill/>
          <a:ln w="12700">
            <a:solidFill>
              <a:schemeClr val="tx1"/>
            </a:solidFill>
            <a:round/>
            <a:headEnd/>
            <a:tailEnd/>
          </a:ln>
        </p:spPr>
        <p:txBody>
          <a:bodyPr wrap="none" anchor="ctr"/>
          <a:lstStyle/>
          <a:p>
            <a:endParaRPr lang="en-US"/>
          </a:p>
        </p:txBody>
      </p:sp>
      <p:sp>
        <p:nvSpPr>
          <p:cNvPr id="1082" name="Line 106"/>
          <p:cNvSpPr>
            <a:spLocks noChangeShapeType="1"/>
          </p:cNvSpPr>
          <p:nvPr/>
        </p:nvSpPr>
        <p:spPr bwMode="auto">
          <a:xfrm flipH="1">
            <a:off x="7672388" y="3525838"/>
            <a:ext cx="266700" cy="360362"/>
          </a:xfrm>
          <a:prstGeom prst="line">
            <a:avLst/>
          </a:prstGeom>
          <a:noFill/>
          <a:ln w="12700">
            <a:solidFill>
              <a:schemeClr val="tx1"/>
            </a:solidFill>
            <a:round/>
            <a:headEnd/>
            <a:tailEnd/>
          </a:ln>
        </p:spPr>
        <p:txBody>
          <a:bodyPr wrap="none" anchor="ctr"/>
          <a:lstStyle/>
          <a:p>
            <a:endParaRPr lang="en-US"/>
          </a:p>
        </p:txBody>
      </p:sp>
      <p:sp>
        <p:nvSpPr>
          <p:cNvPr id="1083" name="Line 107"/>
          <p:cNvSpPr>
            <a:spLocks noChangeShapeType="1"/>
          </p:cNvSpPr>
          <p:nvPr/>
        </p:nvSpPr>
        <p:spPr bwMode="auto">
          <a:xfrm flipH="1">
            <a:off x="7445375" y="2605088"/>
            <a:ext cx="560388" cy="384175"/>
          </a:xfrm>
          <a:prstGeom prst="line">
            <a:avLst/>
          </a:prstGeom>
          <a:noFill/>
          <a:ln w="12700">
            <a:solidFill>
              <a:schemeClr val="tx1"/>
            </a:solidFill>
            <a:round/>
            <a:headEnd/>
            <a:tailEnd/>
          </a:ln>
        </p:spPr>
        <p:txBody>
          <a:bodyPr wrap="none" anchor="ctr"/>
          <a:lstStyle/>
          <a:p>
            <a:endParaRPr lang="en-US"/>
          </a:p>
        </p:txBody>
      </p:sp>
      <p:sp>
        <p:nvSpPr>
          <p:cNvPr id="1084" name="Line 108"/>
          <p:cNvSpPr>
            <a:spLocks noChangeShapeType="1"/>
          </p:cNvSpPr>
          <p:nvPr/>
        </p:nvSpPr>
        <p:spPr bwMode="auto">
          <a:xfrm flipH="1">
            <a:off x="7454900" y="2044700"/>
            <a:ext cx="350838" cy="255588"/>
          </a:xfrm>
          <a:prstGeom prst="line">
            <a:avLst/>
          </a:prstGeom>
          <a:noFill/>
          <a:ln w="12700">
            <a:solidFill>
              <a:schemeClr val="tx1"/>
            </a:solidFill>
            <a:round/>
            <a:headEnd/>
            <a:tailEnd/>
          </a:ln>
        </p:spPr>
        <p:txBody>
          <a:bodyPr wrap="none" anchor="ctr"/>
          <a:lstStyle/>
          <a:p>
            <a:endParaRPr lang="en-US"/>
          </a:p>
        </p:txBody>
      </p:sp>
      <p:sp>
        <p:nvSpPr>
          <p:cNvPr id="1085" name="Line 109"/>
          <p:cNvSpPr>
            <a:spLocks noChangeShapeType="1"/>
          </p:cNvSpPr>
          <p:nvPr/>
        </p:nvSpPr>
        <p:spPr bwMode="auto">
          <a:xfrm flipH="1">
            <a:off x="8172450" y="2220913"/>
            <a:ext cx="201613" cy="176212"/>
          </a:xfrm>
          <a:prstGeom prst="line">
            <a:avLst/>
          </a:prstGeom>
          <a:noFill/>
          <a:ln w="12700">
            <a:solidFill>
              <a:schemeClr val="tx1"/>
            </a:solidFill>
            <a:round/>
            <a:headEnd/>
            <a:tailEnd/>
          </a:ln>
        </p:spPr>
        <p:txBody>
          <a:bodyPr wrap="none" anchor="ctr"/>
          <a:lstStyle/>
          <a:p>
            <a:endParaRPr lang="en-US"/>
          </a:p>
        </p:txBody>
      </p:sp>
      <p:grpSp>
        <p:nvGrpSpPr>
          <p:cNvPr id="1086" name="Group 110"/>
          <p:cNvGrpSpPr>
            <a:grpSpLocks/>
          </p:cNvGrpSpPr>
          <p:nvPr/>
        </p:nvGrpSpPr>
        <p:grpSpPr bwMode="auto">
          <a:xfrm>
            <a:off x="5983288" y="2413000"/>
            <a:ext cx="501650" cy="233363"/>
            <a:chOff x="3600" y="219"/>
            <a:chExt cx="360" cy="175"/>
          </a:xfrm>
        </p:grpSpPr>
        <p:sp>
          <p:nvSpPr>
            <p:cNvPr id="1382" name="Oval 111"/>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p>
              <a:endParaRPr lang="en-US"/>
            </a:p>
          </p:txBody>
        </p:sp>
        <p:sp>
          <p:nvSpPr>
            <p:cNvPr id="1383" name="Line 112"/>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lstStyle/>
            <a:p>
              <a:endParaRPr lang="en-US"/>
            </a:p>
          </p:txBody>
        </p:sp>
        <p:sp>
          <p:nvSpPr>
            <p:cNvPr id="1384" name="Line 113"/>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lstStyle/>
            <a:p>
              <a:endParaRPr lang="en-US"/>
            </a:p>
          </p:txBody>
        </p:sp>
        <p:sp>
          <p:nvSpPr>
            <p:cNvPr id="1385" name="Rectangle 114"/>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lstStyle/>
            <a:p>
              <a:pPr algn="ctr" eaLnBrk="0" hangingPunct="0"/>
              <a:endParaRPr lang="en-US" sz="2400">
                <a:latin typeface="Times New Roman" pitchFamily="18" charset="0"/>
              </a:endParaRPr>
            </a:p>
          </p:txBody>
        </p:sp>
        <p:sp>
          <p:nvSpPr>
            <p:cNvPr id="1386" name="Oval 115"/>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p>
              <a:endParaRPr lang="en-US"/>
            </a:p>
          </p:txBody>
        </p:sp>
        <p:grpSp>
          <p:nvGrpSpPr>
            <p:cNvPr id="1387" name="Group 116"/>
            <p:cNvGrpSpPr>
              <a:grpSpLocks/>
            </p:cNvGrpSpPr>
            <p:nvPr/>
          </p:nvGrpSpPr>
          <p:grpSpPr bwMode="auto">
            <a:xfrm>
              <a:off x="3686" y="244"/>
              <a:ext cx="177" cy="66"/>
              <a:chOff x="2848" y="848"/>
              <a:chExt cx="140" cy="98"/>
            </a:xfrm>
          </p:grpSpPr>
          <p:sp>
            <p:nvSpPr>
              <p:cNvPr id="1392" name="Line 117"/>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393" name="Line 118"/>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394" name="Line 119"/>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1388" name="Group 120"/>
            <p:cNvGrpSpPr>
              <a:grpSpLocks/>
            </p:cNvGrpSpPr>
            <p:nvPr/>
          </p:nvGrpSpPr>
          <p:grpSpPr bwMode="auto">
            <a:xfrm flipV="1">
              <a:off x="3686" y="243"/>
              <a:ext cx="177" cy="66"/>
              <a:chOff x="2848" y="848"/>
              <a:chExt cx="140" cy="98"/>
            </a:xfrm>
          </p:grpSpPr>
          <p:sp>
            <p:nvSpPr>
              <p:cNvPr id="1389" name="Line 121"/>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390" name="Line 122"/>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391" name="Line 123"/>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grpSp>
        <p:nvGrpSpPr>
          <p:cNvPr id="1087" name="Group 124"/>
          <p:cNvGrpSpPr>
            <a:grpSpLocks/>
          </p:cNvGrpSpPr>
          <p:nvPr/>
        </p:nvGrpSpPr>
        <p:grpSpPr bwMode="auto">
          <a:xfrm>
            <a:off x="6935788" y="2184400"/>
            <a:ext cx="501650" cy="233363"/>
            <a:chOff x="3600" y="219"/>
            <a:chExt cx="360" cy="175"/>
          </a:xfrm>
        </p:grpSpPr>
        <p:sp>
          <p:nvSpPr>
            <p:cNvPr id="1369" name="Oval 125"/>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p>
              <a:endParaRPr lang="en-US"/>
            </a:p>
          </p:txBody>
        </p:sp>
        <p:sp>
          <p:nvSpPr>
            <p:cNvPr id="1370" name="Line 126"/>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lstStyle/>
            <a:p>
              <a:endParaRPr lang="en-US"/>
            </a:p>
          </p:txBody>
        </p:sp>
        <p:sp>
          <p:nvSpPr>
            <p:cNvPr id="1371" name="Line 127"/>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lstStyle/>
            <a:p>
              <a:endParaRPr lang="en-US"/>
            </a:p>
          </p:txBody>
        </p:sp>
        <p:sp>
          <p:nvSpPr>
            <p:cNvPr id="1372" name="Rectangle 128"/>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lstStyle/>
            <a:p>
              <a:pPr algn="ctr" eaLnBrk="0" hangingPunct="0"/>
              <a:endParaRPr lang="en-US" sz="2400">
                <a:latin typeface="Times New Roman" pitchFamily="18" charset="0"/>
              </a:endParaRPr>
            </a:p>
          </p:txBody>
        </p:sp>
        <p:sp>
          <p:nvSpPr>
            <p:cNvPr id="1373" name="Oval 129"/>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p>
              <a:endParaRPr lang="en-US"/>
            </a:p>
          </p:txBody>
        </p:sp>
        <p:grpSp>
          <p:nvGrpSpPr>
            <p:cNvPr id="1374" name="Group 130"/>
            <p:cNvGrpSpPr>
              <a:grpSpLocks/>
            </p:cNvGrpSpPr>
            <p:nvPr/>
          </p:nvGrpSpPr>
          <p:grpSpPr bwMode="auto">
            <a:xfrm>
              <a:off x="3686" y="244"/>
              <a:ext cx="177" cy="66"/>
              <a:chOff x="2848" y="848"/>
              <a:chExt cx="140" cy="98"/>
            </a:xfrm>
          </p:grpSpPr>
          <p:sp>
            <p:nvSpPr>
              <p:cNvPr id="1379" name="Line 131"/>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380" name="Line 132"/>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381" name="Line 133"/>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1375" name="Group 134"/>
            <p:cNvGrpSpPr>
              <a:grpSpLocks/>
            </p:cNvGrpSpPr>
            <p:nvPr/>
          </p:nvGrpSpPr>
          <p:grpSpPr bwMode="auto">
            <a:xfrm flipV="1">
              <a:off x="3686" y="243"/>
              <a:ext cx="177" cy="66"/>
              <a:chOff x="2848" y="848"/>
              <a:chExt cx="140" cy="98"/>
            </a:xfrm>
          </p:grpSpPr>
          <p:sp>
            <p:nvSpPr>
              <p:cNvPr id="1376" name="Line 135"/>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377" name="Line 136"/>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378" name="Line 137"/>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grpSp>
        <p:nvGrpSpPr>
          <p:cNvPr id="1088" name="Group 138"/>
          <p:cNvGrpSpPr>
            <a:grpSpLocks/>
          </p:cNvGrpSpPr>
          <p:nvPr/>
        </p:nvGrpSpPr>
        <p:grpSpPr bwMode="auto">
          <a:xfrm>
            <a:off x="6953250" y="2841625"/>
            <a:ext cx="501650" cy="233363"/>
            <a:chOff x="3600" y="219"/>
            <a:chExt cx="360" cy="175"/>
          </a:xfrm>
        </p:grpSpPr>
        <p:sp>
          <p:nvSpPr>
            <p:cNvPr id="1356" name="Oval 139"/>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p>
              <a:endParaRPr lang="en-US"/>
            </a:p>
          </p:txBody>
        </p:sp>
        <p:sp>
          <p:nvSpPr>
            <p:cNvPr id="1357" name="Line 140"/>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lstStyle/>
            <a:p>
              <a:endParaRPr lang="en-US"/>
            </a:p>
          </p:txBody>
        </p:sp>
        <p:sp>
          <p:nvSpPr>
            <p:cNvPr id="1358" name="Line 141"/>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lstStyle/>
            <a:p>
              <a:endParaRPr lang="en-US"/>
            </a:p>
          </p:txBody>
        </p:sp>
        <p:sp>
          <p:nvSpPr>
            <p:cNvPr id="1359" name="Rectangle 142"/>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lstStyle/>
            <a:p>
              <a:pPr algn="ctr" eaLnBrk="0" hangingPunct="0"/>
              <a:endParaRPr lang="en-US" sz="2400">
                <a:latin typeface="Times New Roman" pitchFamily="18" charset="0"/>
              </a:endParaRPr>
            </a:p>
          </p:txBody>
        </p:sp>
        <p:sp>
          <p:nvSpPr>
            <p:cNvPr id="1360" name="Oval 143"/>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p>
              <a:endParaRPr lang="en-US"/>
            </a:p>
          </p:txBody>
        </p:sp>
        <p:grpSp>
          <p:nvGrpSpPr>
            <p:cNvPr id="1361" name="Group 144"/>
            <p:cNvGrpSpPr>
              <a:grpSpLocks/>
            </p:cNvGrpSpPr>
            <p:nvPr/>
          </p:nvGrpSpPr>
          <p:grpSpPr bwMode="auto">
            <a:xfrm>
              <a:off x="3686" y="244"/>
              <a:ext cx="177" cy="66"/>
              <a:chOff x="2848" y="848"/>
              <a:chExt cx="140" cy="98"/>
            </a:xfrm>
          </p:grpSpPr>
          <p:sp>
            <p:nvSpPr>
              <p:cNvPr id="1366" name="Line 145"/>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367" name="Line 146"/>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368" name="Line 147"/>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1362" name="Group 148"/>
            <p:cNvGrpSpPr>
              <a:grpSpLocks/>
            </p:cNvGrpSpPr>
            <p:nvPr/>
          </p:nvGrpSpPr>
          <p:grpSpPr bwMode="auto">
            <a:xfrm flipV="1">
              <a:off x="3686" y="243"/>
              <a:ext cx="177" cy="66"/>
              <a:chOff x="2848" y="848"/>
              <a:chExt cx="140" cy="98"/>
            </a:xfrm>
          </p:grpSpPr>
          <p:sp>
            <p:nvSpPr>
              <p:cNvPr id="1363" name="Line 149"/>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364" name="Line 150"/>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365" name="Line 151"/>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grpSp>
        <p:nvGrpSpPr>
          <p:cNvPr id="1089" name="Group 152"/>
          <p:cNvGrpSpPr>
            <a:grpSpLocks/>
          </p:cNvGrpSpPr>
          <p:nvPr/>
        </p:nvGrpSpPr>
        <p:grpSpPr bwMode="auto">
          <a:xfrm>
            <a:off x="7923213" y="2392363"/>
            <a:ext cx="500062" cy="233362"/>
            <a:chOff x="3600" y="219"/>
            <a:chExt cx="360" cy="175"/>
          </a:xfrm>
        </p:grpSpPr>
        <p:sp>
          <p:nvSpPr>
            <p:cNvPr id="1343" name="Oval 153"/>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p>
              <a:endParaRPr lang="en-US"/>
            </a:p>
          </p:txBody>
        </p:sp>
        <p:sp>
          <p:nvSpPr>
            <p:cNvPr id="1344" name="Line 154"/>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lstStyle/>
            <a:p>
              <a:endParaRPr lang="en-US"/>
            </a:p>
          </p:txBody>
        </p:sp>
        <p:sp>
          <p:nvSpPr>
            <p:cNvPr id="1345" name="Line 155"/>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lstStyle/>
            <a:p>
              <a:endParaRPr lang="en-US"/>
            </a:p>
          </p:txBody>
        </p:sp>
        <p:sp>
          <p:nvSpPr>
            <p:cNvPr id="1346" name="Rectangle 156"/>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lstStyle/>
            <a:p>
              <a:pPr algn="ctr" eaLnBrk="0" hangingPunct="0"/>
              <a:endParaRPr lang="en-US" sz="2400">
                <a:latin typeface="Times New Roman" pitchFamily="18" charset="0"/>
              </a:endParaRPr>
            </a:p>
          </p:txBody>
        </p:sp>
        <p:sp>
          <p:nvSpPr>
            <p:cNvPr id="1347" name="Oval 157"/>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p>
              <a:endParaRPr lang="en-US"/>
            </a:p>
          </p:txBody>
        </p:sp>
        <p:grpSp>
          <p:nvGrpSpPr>
            <p:cNvPr id="1348" name="Group 158"/>
            <p:cNvGrpSpPr>
              <a:grpSpLocks/>
            </p:cNvGrpSpPr>
            <p:nvPr/>
          </p:nvGrpSpPr>
          <p:grpSpPr bwMode="auto">
            <a:xfrm>
              <a:off x="3686" y="244"/>
              <a:ext cx="177" cy="66"/>
              <a:chOff x="2848" y="848"/>
              <a:chExt cx="140" cy="98"/>
            </a:xfrm>
          </p:grpSpPr>
          <p:sp>
            <p:nvSpPr>
              <p:cNvPr id="1353" name="Line 159"/>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354" name="Line 160"/>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355" name="Line 161"/>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1349" name="Group 162"/>
            <p:cNvGrpSpPr>
              <a:grpSpLocks/>
            </p:cNvGrpSpPr>
            <p:nvPr/>
          </p:nvGrpSpPr>
          <p:grpSpPr bwMode="auto">
            <a:xfrm flipV="1">
              <a:off x="3686" y="243"/>
              <a:ext cx="177" cy="66"/>
              <a:chOff x="2848" y="848"/>
              <a:chExt cx="140" cy="98"/>
            </a:xfrm>
          </p:grpSpPr>
          <p:sp>
            <p:nvSpPr>
              <p:cNvPr id="1350" name="Line 163"/>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351" name="Line 164"/>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352" name="Line 165"/>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grpSp>
        <p:nvGrpSpPr>
          <p:cNvPr id="1090" name="Group 166"/>
          <p:cNvGrpSpPr>
            <a:grpSpLocks/>
          </p:cNvGrpSpPr>
          <p:nvPr/>
        </p:nvGrpSpPr>
        <p:grpSpPr bwMode="auto">
          <a:xfrm>
            <a:off x="7729538" y="3289300"/>
            <a:ext cx="501650" cy="233363"/>
            <a:chOff x="3600" y="219"/>
            <a:chExt cx="360" cy="175"/>
          </a:xfrm>
        </p:grpSpPr>
        <p:sp>
          <p:nvSpPr>
            <p:cNvPr id="1330" name="Oval 167"/>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p>
              <a:endParaRPr lang="en-US"/>
            </a:p>
          </p:txBody>
        </p:sp>
        <p:sp>
          <p:nvSpPr>
            <p:cNvPr id="1331" name="Line 168"/>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lstStyle/>
            <a:p>
              <a:endParaRPr lang="en-US"/>
            </a:p>
          </p:txBody>
        </p:sp>
        <p:sp>
          <p:nvSpPr>
            <p:cNvPr id="1332" name="Line 169"/>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lstStyle/>
            <a:p>
              <a:endParaRPr lang="en-US"/>
            </a:p>
          </p:txBody>
        </p:sp>
        <p:sp>
          <p:nvSpPr>
            <p:cNvPr id="1333" name="Rectangle 170"/>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lstStyle/>
            <a:p>
              <a:pPr algn="ctr" eaLnBrk="0" hangingPunct="0"/>
              <a:endParaRPr lang="en-US" sz="2400">
                <a:latin typeface="Times New Roman" pitchFamily="18" charset="0"/>
              </a:endParaRPr>
            </a:p>
          </p:txBody>
        </p:sp>
        <p:sp>
          <p:nvSpPr>
            <p:cNvPr id="1334" name="Oval 171"/>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p>
              <a:endParaRPr lang="en-US"/>
            </a:p>
          </p:txBody>
        </p:sp>
        <p:grpSp>
          <p:nvGrpSpPr>
            <p:cNvPr id="1335" name="Group 172"/>
            <p:cNvGrpSpPr>
              <a:grpSpLocks/>
            </p:cNvGrpSpPr>
            <p:nvPr/>
          </p:nvGrpSpPr>
          <p:grpSpPr bwMode="auto">
            <a:xfrm>
              <a:off x="3686" y="244"/>
              <a:ext cx="177" cy="66"/>
              <a:chOff x="2848" y="848"/>
              <a:chExt cx="140" cy="98"/>
            </a:xfrm>
          </p:grpSpPr>
          <p:sp>
            <p:nvSpPr>
              <p:cNvPr id="1340" name="Line 173"/>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341" name="Line 174"/>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342" name="Line 175"/>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1336" name="Group 176"/>
            <p:cNvGrpSpPr>
              <a:grpSpLocks/>
            </p:cNvGrpSpPr>
            <p:nvPr/>
          </p:nvGrpSpPr>
          <p:grpSpPr bwMode="auto">
            <a:xfrm flipV="1">
              <a:off x="3686" y="243"/>
              <a:ext cx="177" cy="66"/>
              <a:chOff x="2848" y="848"/>
              <a:chExt cx="140" cy="98"/>
            </a:xfrm>
          </p:grpSpPr>
          <p:sp>
            <p:nvSpPr>
              <p:cNvPr id="1337" name="Line 177"/>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338" name="Line 178"/>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339" name="Line 179"/>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grpSp>
        <p:nvGrpSpPr>
          <p:cNvPr id="1091" name="Group 180"/>
          <p:cNvGrpSpPr>
            <a:grpSpLocks/>
          </p:cNvGrpSpPr>
          <p:nvPr/>
        </p:nvGrpSpPr>
        <p:grpSpPr bwMode="auto">
          <a:xfrm>
            <a:off x="7396163" y="3873500"/>
            <a:ext cx="501650" cy="234950"/>
            <a:chOff x="3600" y="219"/>
            <a:chExt cx="360" cy="175"/>
          </a:xfrm>
        </p:grpSpPr>
        <p:sp>
          <p:nvSpPr>
            <p:cNvPr id="1317" name="Oval 181"/>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p>
              <a:endParaRPr lang="en-US"/>
            </a:p>
          </p:txBody>
        </p:sp>
        <p:sp>
          <p:nvSpPr>
            <p:cNvPr id="1318" name="Line 182"/>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lstStyle/>
            <a:p>
              <a:endParaRPr lang="en-US"/>
            </a:p>
          </p:txBody>
        </p:sp>
        <p:sp>
          <p:nvSpPr>
            <p:cNvPr id="1319" name="Line 183"/>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lstStyle/>
            <a:p>
              <a:endParaRPr lang="en-US"/>
            </a:p>
          </p:txBody>
        </p:sp>
        <p:sp>
          <p:nvSpPr>
            <p:cNvPr id="1320" name="Rectangle 184"/>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lstStyle/>
            <a:p>
              <a:pPr algn="ctr" eaLnBrk="0" hangingPunct="0"/>
              <a:endParaRPr lang="en-US" sz="2400">
                <a:latin typeface="Times New Roman" pitchFamily="18" charset="0"/>
              </a:endParaRPr>
            </a:p>
          </p:txBody>
        </p:sp>
        <p:sp>
          <p:nvSpPr>
            <p:cNvPr id="1321" name="Oval 185"/>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p>
              <a:endParaRPr lang="en-US"/>
            </a:p>
          </p:txBody>
        </p:sp>
        <p:grpSp>
          <p:nvGrpSpPr>
            <p:cNvPr id="1322" name="Group 186"/>
            <p:cNvGrpSpPr>
              <a:grpSpLocks/>
            </p:cNvGrpSpPr>
            <p:nvPr/>
          </p:nvGrpSpPr>
          <p:grpSpPr bwMode="auto">
            <a:xfrm>
              <a:off x="3686" y="244"/>
              <a:ext cx="177" cy="66"/>
              <a:chOff x="2848" y="848"/>
              <a:chExt cx="140" cy="98"/>
            </a:xfrm>
          </p:grpSpPr>
          <p:sp>
            <p:nvSpPr>
              <p:cNvPr id="1327" name="Line 187"/>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328" name="Line 188"/>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329" name="Line 189"/>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1323" name="Group 190"/>
            <p:cNvGrpSpPr>
              <a:grpSpLocks/>
            </p:cNvGrpSpPr>
            <p:nvPr/>
          </p:nvGrpSpPr>
          <p:grpSpPr bwMode="auto">
            <a:xfrm flipV="1">
              <a:off x="3686" y="243"/>
              <a:ext cx="177" cy="66"/>
              <a:chOff x="2848" y="848"/>
              <a:chExt cx="140" cy="98"/>
            </a:xfrm>
          </p:grpSpPr>
          <p:sp>
            <p:nvSpPr>
              <p:cNvPr id="1324" name="Line 191"/>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325" name="Line 192"/>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326" name="Line 193"/>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grpSp>
        <p:nvGrpSpPr>
          <p:cNvPr id="1092" name="Group 194"/>
          <p:cNvGrpSpPr>
            <a:grpSpLocks/>
          </p:cNvGrpSpPr>
          <p:nvPr/>
        </p:nvGrpSpPr>
        <p:grpSpPr bwMode="auto">
          <a:xfrm>
            <a:off x="6786563" y="4362450"/>
            <a:ext cx="500062" cy="233363"/>
            <a:chOff x="3600" y="219"/>
            <a:chExt cx="360" cy="175"/>
          </a:xfrm>
        </p:grpSpPr>
        <p:sp>
          <p:nvSpPr>
            <p:cNvPr id="1304" name="Oval 195"/>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p>
              <a:endParaRPr lang="en-US"/>
            </a:p>
          </p:txBody>
        </p:sp>
        <p:sp>
          <p:nvSpPr>
            <p:cNvPr id="1305" name="Line 196"/>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lstStyle/>
            <a:p>
              <a:endParaRPr lang="en-US"/>
            </a:p>
          </p:txBody>
        </p:sp>
        <p:sp>
          <p:nvSpPr>
            <p:cNvPr id="1306" name="Line 197"/>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lstStyle/>
            <a:p>
              <a:endParaRPr lang="en-US"/>
            </a:p>
          </p:txBody>
        </p:sp>
        <p:sp>
          <p:nvSpPr>
            <p:cNvPr id="1307" name="Rectangle 198"/>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lstStyle/>
            <a:p>
              <a:pPr algn="ctr" eaLnBrk="0" hangingPunct="0"/>
              <a:endParaRPr lang="en-US" sz="2400">
                <a:latin typeface="Times New Roman" pitchFamily="18" charset="0"/>
              </a:endParaRPr>
            </a:p>
          </p:txBody>
        </p:sp>
        <p:sp>
          <p:nvSpPr>
            <p:cNvPr id="1308" name="Oval 199"/>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p>
              <a:endParaRPr lang="en-US"/>
            </a:p>
          </p:txBody>
        </p:sp>
        <p:grpSp>
          <p:nvGrpSpPr>
            <p:cNvPr id="1309" name="Group 200"/>
            <p:cNvGrpSpPr>
              <a:grpSpLocks/>
            </p:cNvGrpSpPr>
            <p:nvPr/>
          </p:nvGrpSpPr>
          <p:grpSpPr bwMode="auto">
            <a:xfrm>
              <a:off x="3686" y="244"/>
              <a:ext cx="177" cy="66"/>
              <a:chOff x="2848" y="848"/>
              <a:chExt cx="140" cy="98"/>
            </a:xfrm>
          </p:grpSpPr>
          <p:sp>
            <p:nvSpPr>
              <p:cNvPr id="1314" name="Line 201"/>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315" name="Line 202"/>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316" name="Line 203"/>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1310" name="Group 204"/>
            <p:cNvGrpSpPr>
              <a:grpSpLocks/>
            </p:cNvGrpSpPr>
            <p:nvPr/>
          </p:nvGrpSpPr>
          <p:grpSpPr bwMode="auto">
            <a:xfrm flipV="1">
              <a:off x="3686" y="243"/>
              <a:ext cx="177" cy="66"/>
              <a:chOff x="2848" y="848"/>
              <a:chExt cx="140" cy="98"/>
            </a:xfrm>
          </p:grpSpPr>
          <p:sp>
            <p:nvSpPr>
              <p:cNvPr id="1311" name="Line 205"/>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312" name="Line 206"/>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313" name="Line 207"/>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grpSp>
        <p:nvGrpSpPr>
          <p:cNvPr id="1093" name="Group 208"/>
          <p:cNvGrpSpPr>
            <a:grpSpLocks/>
          </p:cNvGrpSpPr>
          <p:nvPr/>
        </p:nvGrpSpPr>
        <p:grpSpPr bwMode="auto">
          <a:xfrm>
            <a:off x="5983288" y="3986213"/>
            <a:ext cx="501650" cy="233362"/>
            <a:chOff x="3600" y="219"/>
            <a:chExt cx="360" cy="175"/>
          </a:xfrm>
        </p:grpSpPr>
        <p:sp>
          <p:nvSpPr>
            <p:cNvPr id="1291" name="Oval 209"/>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p>
              <a:endParaRPr lang="en-US"/>
            </a:p>
          </p:txBody>
        </p:sp>
        <p:sp>
          <p:nvSpPr>
            <p:cNvPr id="1292" name="Line 210"/>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lstStyle/>
            <a:p>
              <a:endParaRPr lang="en-US"/>
            </a:p>
          </p:txBody>
        </p:sp>
        <p:sp>
          <p:nvSpPr>
            <p:cNvPr id="1293" name="Line 211"/>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lstStyle/>
            <a:p>
              <a:endParaRPr lang="en-US"/>
            </a:p>
          </p:txBody>
        </p:sp>
        <p:sp>
          <p:nvSpPr>
            <p:cNvPr id="1294" name="Rectangle 212"/>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lstStyle/>
            <a:p>
              <a:pPr algn="ctr" eaLnBrk="0" hangingPunct="0"/>
              <a:endParaRPr lang="en-US" sz="2400">
                <a:latin typeface="Times New Roman" pitchFamily="18" charset="0"/>
              </a:endParaRPr>
            </a:p>
          </p:txBody>
        </p:sp>
        <p:sp>
          <p:nvSpPr>
            <p:cNvPr id="1295" name="Oval 213"/>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p>
              <a:endParaRPr lang="en-US"/>
            </a:p>
          </p:txBody>
        </p:sp>
        <p:grpSp>
          <p:nvGrpSpPr>
            <p:cNvPr id="1296" name="Group 214"/>
            <p:cNvGrpSpPr>
              <a:grpSpLocks/>
            </p:cNvGrpSpPr>
            <p:nvPr/>
          </p:nvGrpSpPr>
          <p:grpSpPr bwMode="auto">
            <a:xfrm>
              <a:off x="3686" y="244"/>
              <a:ext cx="177" cy="66"/>
              <a:chOff x="2848" y="848"/>
              <a:chExt cx="140" cy="98"/>
            </a:xfrm>
          </p:grpSpPr>
          <p:sp>
            <p:nvSpPr>
              <p:cNvPr id="1301" name="Line 215"/>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302" name="Line 216"/>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303" name="Line 217"/>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1297" name="Group 218"/>
            <p:cNvGrpSpPr>
              <a:grpSpLocks/>
            </p:cNvGrpSpPr>
            <p:nvPr/>
          </p:nvGrpSpPr>
          <p:grpSpPr bwMode="auto">
            <a:xfrm flipV="1">
              <a:off x="3686" y="243"/>
              <a:ext cx="177" cy="66"/>
              <a:chOff x="2848" y="848"/>
              <a:chExt cx="140" cy="98"/>
            </a:xfrm>
          </p:grpSpPr>
          <p:sp>
            <p:nvSpPr>
              <p:cNvPr id="1298" name="Line 219"/>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299" name="Line 220"/>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300" name="Line 221"/>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sp>
        <p:nvSpPr>
          <p:cNvPr id="1094" name="Line 222"/>
          <p:cNvSpPr>
            <a:spLocks noChangeShapeType="1"/>
          </p:cNvSpPr>
          <p:nvPr/>
        </p:nvSpPr>
        <p:spPr bwMode="auto">
          <a:xfrm flipV="1">
            <a:off x="6238875" y="4198938"/>
            <a:ext cx="1588" cy="249237"/>
          </a:xfrm>
          <a:prstGeom prst="line">
            <a:avLst/>
          </a:prstGeom>
          <a:noFill/>
          <a:ln w="12700">
            <a:solidFill>
              <a:schemeClr val="tx1"/>
            </a:solidFill>
            <a:round/>
            <a:headEnd/>
            <a:tailEnd/>
          </a:ln>
        </p:spPr>
        <p:txBody>
          <a:bodyPr wrap="none" anchor="ctr"/>
          <a:lstStyle/>
          <a:p>
            <a:endParaRPr lang="en-US"/>
          </a:p>
        </p:txBody>
      </p:sp>
      <p:grpSp>
        <p:nvGrpSpPr>
          <p:cNvPr id="2" name="Group 223"/>
          <p:cNvGrpSpPr>
            <a:grpSpLocks/>
          </p:cNvGrpSpPr>
          <p:nvPr/>
        </p:nvGrpSpPr>
        <p:grpSpPr bwMode="auto">
          <a:xfrm>
            <a:off x="5807075" y="1909763"/>
            <a:ext cx="2809875" cy="2973387"/>
            <a:chOff x="3658" y="1203"/>
            <a:chExt cx="1770" cy="1873"/>
          </a:xfrm>
        </p:grpSpPr>
        <p:grpSp>
          <p:nvGrpSpPr>
            <p:cNvPr id="1115" name="Group 224"/>
            <p:cNvGrpSpPr>
              <a:grpSpLocks/>
            </p:cNvGrpSpPr>
            <p:nvPr/>
          </p:nvGrpSpPr>
          <p:grpSpPr bwMode="auto">
            <a:xfrm>
              <a:off x="3712" y="2313"/>
              <a:ext cx="513" cy="442"/>
              <a:chOff x="3937" y="633"/>
              <a:chExt cx="513" cy="442"/>
            </a:xfrm>
          </p:grpSpPr>
          <p:sp>
            <p:nvSpPr>
              <p:cNvPr id="1270" name="Line 225"/>
              <p:cNvSpPr>
                <a:spLocks noChangeShapeType="1"/>
              </p:cNvSpPr>
              <p:nvPr/>
            </p:nvSpPr>
            <p:spPr bwMode="auto">
              <a:xfrm>
                <a:off x="4061" y="1035"/>
                <a:ext cx="312" cy="1"/>
              </a:xfrm>
              <a:prstGeom prst="line">
                <a:avLst/>
              </a:prstGeom>
              <a:noFill/>
              <a:ln w="12700">
                <a:solidFill>
                  <a:schemeClr val="tx1"/>
                </a:solidFill>
                <a:round/>
                <a:headEnd/>
                <a:tailEnd/>
              </a:ln>
            </p:spPr>
            <p:txBody>
              <a:bodyPr wrap="none" anchor="ctr"/>
              <a:lstStyle/>
              <a:p>
                <a:endParaRPr lang="en-US"/>
              </a:p>
            </p:txBody>
          </p:sp>
          <p:sp>
            <p:nvSpPr>
              <p:cNvPr id="1271" name="Line 226"/>
              <p:cNvSpPr>
                <a:spLocks noChangeShapeType="1"/>
              </p:cNvSpPr>
              <p:nvPr/>
            </p:nvSpPr>
            <p:spPr bwMode="auto">
              <a:xfrm flipV="1">
                <a:off x="4212" y="929"/>
                <a:ext cx="1" cy="103"/>
              </a:xfrm>
              <a:prstGeom prst="line">
                <a:avLst/>
              </a:prstGeom>
              <a:noFill/>
              <a:ln w="12700">
                <a:solidFill>
                  <a:schemeClr val="tx1"/>
                </a:solidFill>
                <a:round/>
                <a:headEnd/>
                <a:tailEnd/>
              </a:ln>
            </p:spPr>
            <p:txBody>
              <a:bodyPr wrap="none" anchor="ctr"/>
              <a:lstStyle/>
              <a:p>
                <a:endParaRPr lang="en-US"/>
              </a:p>
            </p:txBody>
          </p:sp>
          <p:sp>
            <p:nvSpPr>
              <p:cNvPr id="1272" name="Oval 227"/>
              <p:cNvSpPr>
                <a:spLocks noChangeArrowheads="1"/>
              </p:cNvSpPr>
              <p:nvPr/>
            </p:nvSpPr>
            <p:spPr bwMode="auto">
              <a:xfrm>
                <a:off x="4048" y="854"/>
                <a:ext cx="313" cy="81"/>
              </a:xfrm>
              <a:prstGeom prst="ellipse">
                <a:avLst/>
              </a:prstGeom>
              <a:solidFill>
                <a:schemeClr val="hlink"/>
              </a:solidFill>
              <a:ln w="12700">
                <a:solidFill>
                  <a:schemeClr val="tx1"/>
                </a:solidFill>
                <a:round/>
                <a:headEnd/>
                <a:tailEnd/>
              </a:ln>
            </p:spPr>
            <p:txBody>
              <a:bodyPr wrap="none" anchor="ctr"/>
              <a:lstStyle/>
              <a:p>
                <a:endParaRPr lang="en-US"/>
              </a:p>
            </p:txBody>
          </p:sp>
          <p:sp>
            <p:nvSpPr>
              <p:cNvPr id="1273" name="Line 228"/>
              <p:cNvSpPr>
                <a:spLocks noChangeShapeType="1"/>
              </p:cNvSpPr>
              <p:nvPr/>
            </p:nvSpPr>
            <p:spPr bwMode="auto">
              <a:xfrm>
                <a:off x="4048" y="847"/>
                <a:ext cx="0" cy="50"/>
              </a:xfrm>
              <a:prstGeom prst="line">
                <a:avLst/>
              </a:prstGeom>
              <a:noFill/>
              <a:ln w="12700">
                <a:solidFill>
                  <a:schemeClr val="tx1"/>
                </a:solidFill>
                <a:round/>
                <a:headEnd/>
                <a:tailEnd/>
              </a:ln>
            </p:spPr>
            <p:txBody>
              <a:bodyPr wrap="none" anchor="ctr"/>
              <a:lstStyle/>
              <a:p>
                <a:endParaRPr lang="en-US"/>
              </a:p>
            </p:txBody>
          </p:sp>
          <p:sp>
            <p:nvSpPr>
              <p:cNvPr id="1274" name="Line 229"/>
              <p:cNvSpPr>
                <a:spLocks noChangeShapeType="1"/>
              </p:cNvSpPr>
              <p:nvPr/>
            </p:nvSpPr>
            <p:spPr bwMode="auto">
              <a:xfrm>
                <a:off x="4361" y="847"/>
                <a:ext cx="0" cy="50"/>
              </a:xfrm>
              <a:prstGeom prst="line">
                <a:avLst/>
              </a:prstGeom>
              <a:noFill/>
              <a:ln w="12700">
                <a:solidFill>
                  <a:schemeClr val="tx1"/>
                </a:solidFill>
                <a:round/>
                <a:headEnd/>
                <a:tailEnd/>
              </a:ln>
            </p:spPr>
            <p:txBody>
              <a:bodyPr wrap="none" anchor="ctr"/>
              <a:lstStyle/>
              <a:p>
                <a:endParaRPr lang="en-US"/>
              </a:p>
            </p:txBody>
          </p:sp>
          <p:sp>
            <p:nvSpPr>
              <p:cNvPr id="1275" name="Rectangle 230"/>
              <p:cNvSpPr>
                <a:spLocks noChangeArrowheads="1"/>
              </p:cNvSpPr>
              <p:nvPr/>
            </p:nvSpPr>
            <p:spPr bwMode="auto">
              <a:xfrm>
                <a:off x="4048" y="847"/>
                <a:ext cx="310" cy="49"/>
              </a:xfrm>
              <a:prstGeom prst="rect">
                <a:avLst/>
              </a:prstGeom>
              <a:solidFill>
                <a:schemeClr val="hlink"/>
              </a:solidFill>
              <a:ln w="12700">
                <a:noFill/>
                <a:miter lim="800000"/>
                <a:headEnd/>
                <a:tailEnd/>
              </a:ln>
            </p:spPr>
            <p:txBody>
              <a:bodyPr wrap="none" anchor="ctr"/>
              <a:lstStyle/>
              <a:p>
                <a:pPr algn="ctr" eaLnBrk="0" hangingPunct="0"/>
                <a:endParaRPr lang="en-US" sz="2400">
                  <a:latin typeface="Times New Roman" pitchFamily="18" charset="0"/>
                </a:endParaRPr>
              </a:p>
            </p:txBody>
          </p:sp>
          <p:sp>
            <p:nvSpPr>
              <p:cNvPr id="1276" name="Oval 231"/>
              <p:cNvSpPr>
                <a:spLocks noChangeArrowheads="1"/>
              </p:cNvSpPr>
              <p:nvPr/>
            </p:nvSpPr>
            <p:spPr bwMode="auto">
              <a:xfrm>
                <a:off x="4045" y="788"/>
                <a:ext cx="313" cy="95"/>
              </a:xfrm>
              <a:prstGeom prst="ellipse">
                <a:avLst/>
              </a:prstGeom>
              <a:solidFill>
                <a:schemeClr val="hlink"/>
              </a:solidFill>
              <a:ln w="12700">
                <a:solidFill>
                  <a:schemeClr val="tx1"/>
                </a:solidFill>
                <a:round/>
                <a:headEnd/>
                <a:tailEnd/>
              </a:ln>
            </p:spPr>
            <p:txBody>
              <a:bodyPr wrap="none" anchor="ctr"/>
              <a:lstStyle/>
              <a:p>
                <a:endParaRPr lang="en-US"/>
              </a:p>
            </p:txBody>
          </p:sp>
          <p:grpSp>
            <p:nvGrpSpPr>
              <p:cNvPr id="1277" name="Group 232"/>
              <p:cNvGrpSpPr>
                <a:grpSpLocks/>
              </p:cNvGrpSpPr>
              <p:nvPr/>
            </p:nvGrpSpPr>
            <p:grpSpPr bwMode="auto">
              <a:xfrm>
                <a:off x="4120" y="809"/>
                <a:ext cx="156" cy="55"/>
                <a:chOff x="2848" y="848"/>
                <a:chExt cx="140" cy="98"/>
              </a:xfrm>
            </p:grpSpPr>
            <p:sp>
              <p:nvSpPr>
                <p:cNvPr id="1288" name="Line 233"/>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289" name="Line 234"/>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290" name="Line 235"/>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1278" name="Group 236"/>
              <p:cNvGrpSpPr>
                <a:grpSpLocks/>
              </p:cNvGrpSpPr>
              <p:nvPr/>
            </p:nvGrpSpPr>
            <p:grpSpPr bwMode="auto">
              <a:xfrm flipV="1">
                <a:off x="4120" y="808"/>
                <a:ext cx="156" cy="56"/>
                <a:chOff x="2848" y="848"/>
                <a:chExt cx="140" cy="98"/>
              </a:xfrm>
            </p:grpSpPr>
            <p:sp>
              <p:nvSpPr>
                <p:cNvPr id="1285" name="Line 237"/>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286" name="Line 238"/>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287" name="Line 239"/>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sp>
            <p:nvSpPr>
              <p:cNvPr id="1279" name="Rectangle 240"/>
              <p:cNvSpPr>
                <a:spLocks noChangeArrowheads="1"/>
              </p:cNvSpPr>
              <p:nvPr/>
            </p:nvSpPr>
            <p:spPr bwMode="auto">
              <a:xfrm>
                <a:off x="3996" y="732"/>
                <a:ext cx="426" cy="306"/>
              </a:xfrm>
              <a:prstGeom prst="rect">
                <a:avLst/>
              </a:prstGeom>
              <a:solidFill>
                <a:schemeClr val="accent2"/>
              </a:solidFill>
              <a:ln w="9525">
                <a:noFill/>
                <a:miter lim="800000"/>
                <a:headEnd/>
                <a:tailEnd/>
              </a:ln>
            </p:spPr>
            <p:txBody>
              <a:bodyPr wrap="none" anchor="ctr"/>
              <a:lstStyle/>
              <a:p>
                <a:endParaRPr lang="en-US"/>
              </a:p>
            </p:txBody>
          </p:sp>
          <p:sp>
            <p:nvSpPr>
              <p:cNvPr id="1280" name="Rectangle 241"/>
              <p:cNvSpPr>
                <a:spLocks noChangeArrowheads="1"/>
              </p:cNvSpPr>
              <p:nvPr/>
            </p:nvSpPr>
            <p:spPr bwMode="auto">
              <a:xfrm>
                <a:off x="3969" y="753"/>
                <a:ext cx="435" cy="312"/>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281" name="Line 242"/>
              <p:cNvSpPr>
                <a:spLocks noChangeShapeType="1"/>
              </p:cNvSpPr>
              <p:nvPr/>
            </p:nvSpPr>
            <p:spPr bwMode="auto">
              <a:xfrm>
                <a:off x="3966" y="945"/>
                <a:ext cx="435" cy="3"/>
              </a:xfrm>
              <a:prstGeom prst="line">
                <a:avLst/>
              </a:prstGeom>
              <a:noFill/>
              <a:ln w="12700">
                <a:solidFill>
                  <a:schemeClr val="tx1"/>
                </a:solidFill>
                <a:round/>
                <a:headEnd/>
                <a:tailEnd/>
              </a:ln>
            </p:spPr>
            <p:txBody>
              <a:bodyPr wrap="none" anchor="ctr"/>
              <a:lstStyle/>
              <a:p>
                <a:endParaRPr lang="en-US"/>
              </a:p>
            </p:txBody>
          </p:sp>
          <p:sp>
            <p:nvSpPr>
              <p:cNvPr id="1282" name="Line 243"/>
              <p:cNvSpPr>
                <a:spLocks noChangeShapeType="1"/>
              </p:cNvSpPr>
              <p:nvPr/>
            </p:nvSpPr>
            <p:spPr bwMode="auto">
              <a:xfrm>
                <a:off x="3972" y="849"/>
                <a:ext cx="435" cy="3"/>
              </a:xfrm>
              <a:prstGeom prst="line">
                <a:avLst/>
              </a:prstGeom>
              <a:noFill/>
              <a:ln w="12700">
                <a:solidFill>
                  <a:schemeClr val="tx1"/>
                </a:solidFill>
                <a:round/>
                <a:headEnd/>
                <a:tailEnd/>
              </a:ln>
            </p:spPr>
            <p:txBody>
              <a:bodyPr wrap="none" anchor="ctr"/>
              <a:lstStyle/>
              <a:p>
                <a:endParaRPr lang="en-US"/>
              </a:p>
            </p:txBody>
          </p:sp>
          <p:sp>
            <p:nvSpPr>
              <p:cNvPr id="1283" name="Rectangle 244"/>
              <p:cNvSpPr>
                <a:spLocks noChangeArrowheads="1"/>
              </p:cNvSpPr>
              <p:nvPr/>
            </p:nvSpPr>
            <p:spPr bwMode="auto">
              <a:xfrm>
                <a:off x="3966" y="756"/>
                <a:ext cx="435" cy="93"/>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1284" name="Text Box 245"/>
              <p:cNvSpPr txBox="1">
                <a:spLocks noChangeArrowheads="1"/>
              </p:cNvSpPr>
              <p:nvPr/>
            </p:nvSpPr>
            <p:spPr bwMode="auto">
              <a:xfrm>
                <a:off x="3937" y="633"/>
                <a:ext cx="513" cy="442"/>
              </a:xfrm>
              <a:prstGeom prst="rect">
                <a:avLst/>
              </a:prstGeom>
              <a:noFill/>
              <a:ln w="9525">
                <a:noFill/>
                <a:miter lim="800000"/>
                <a:headEnd/>
                <a:tailEnd/>
              </a:ln>
            </p:spPr>
            <p:txBody>
              <a:bodyPr>
                <a:spAutoFit/>
              </a:bodyPr>
              <a:lstStyle/>
              <a:p>
                <a:pPr algn="ctr" eaLnBrk="0" hangingPunct="0"/>
                <a:endParaRPr lang="en-US" sz="1000">
                  <a:latin typeface="Comic Sans MS" pitchFamily="66" charset="0"/>
                </a:endParaRPr>
              </a:p>
              <a:p>
                <a:pPr algn="ctr" eaLnBrk="0" hangingPunct="0"/>
                <a:r>
                  <a:rPr lang="en-US" sz="1000">
                    <a:solidFill>
                      <a:schemeClr val="bg1"/>
                    </a:solidFill>
                    <a:latin typeface="Comic Sans MS" pitchFamily="66" charset="0"/>
                  </a:rPr>
                  <a:t>network</a:t>
                </a:r>
              </a:p>
              <a:p>
                <a:pPr algn="ctr" eaLnBrk="0" hangingPunct="0"/>
                <a:r>
                  <a:rPr lang="en-US" sz="1000">
                    <a:latin typeface="Comic Sans MS" pitchFamily="66" charset="0"/>
                  </a:rPr>
                  <a:t>data link</a:t>
                </a:r>
              </a:p>
              <a:p>
                <a:pPr algn="ctr" eaLnBrk="0" hangingPunct="0"/>
                <a:r>
                  <a:rPr lang="en-US" sz="1000">
                    <a:latin typeface="Comic Sans MS" pitchFamily="66" charset="0"/>
                  </a:rPr>
                  <a:t>physical</a:t>
                </a:r>
                <a:endParaRPr lang="en-US" sz="2400">
                  <a:latin typeface="Times New Roman" pitchFamily="18" charset="0"/>
                </a:endParaRPr>
              </a:p>
            </p:txBody>
          </p:sp>
        </p:grpSp>
        <p:grpSp>
          <p:nvGrpSpPr>
            <p:cNvPr id="1116" name="Group 246"/>
            <p:cNvGrpSpPr>
              <a:grpSpLocks/>
            </p:cNvGrpSpPr>
            <p:nvPr/>
          </p:nvGrpSpPr>
          <p:grpSpPr bwMode="auto">
            <a:xfrm>
              <a:off x="4261" y="1671"/>
              <a:ext cx="513" cy="442"/>
              <a:chOff x="3937" y="633"/>
              <a:chExt cx="513" cy="442"/>
            </a:xfrm>
          </p:grpSpPr>
          <p:sp>
            <p:nvSpPr>
              <p:cNvPr id="1249" name="Line 247"/>
              <p:cNvSpPr>
                <a:spLocks noChangeShapeType="1"/>
              </p:cNvSpPr>
              <p:nvPr/>
            </p:nvSpPr>
            <p:spPr bwMode="auto">
              <a:xfrm>
                <a:off x="4061" y="1035"/>
                <a:ext cx="312" cy="1"/>
              </a:xfrm>
              <a:prstGeom prst="line">
                <a:avLst/>
              </a:prstGeom>
              <a:noFill/>
              <a:ln w="12700">
                <a:solidFill>
                  <a:schemeClr val="tx1"/>
                </a:solidFill>
                <a:round/>
                <a:headEnd/>
                <a:tailEnd/>
              </a:ln>
            </p:spPr>
            <p:txBody>
              <a:bodyPr wrap="none" anchor="ctr"/>
              <a:lstStyle/>
              <a:p>
                <a:endParaRPr lang="en-US"/>
              </a:p>
            </p:txBody>
          </p:sp>
          <p:sp>
            <p:nvSpPr>
              <p:cNvPr id="1250" name="Line 248"/>
              <p:cNvSpPr>
                <a:spLocks noChangeShapeType="1"/>
              </p:cNvSpPr>
              <p:nvPr/>
            </p:nvSpPr>
            <p:spPr bwMode="auto">
              <a:xfrm flipV="1">
                <a:off x="4212" y="929"/>
                <a:ext cx="1" cy="103"/>
              </a:xfrm>
              <a:prstGeom prst="line">
                <a:avLst/>
              </a:prstGeom>
              <a:noFill/>
              <a:ln w="12700">
                <a:solidFill>
                  <a:schemeClr val="tx1"/>
                </a:solidFill>
                <a:round/>
                <a:headEnd/>
                <a:tailEnd/>
              </a:ln>
            </p:spPr>
            <p:txBody>
              <a:bodyPr wrap="none" anchor="ctr"/>
              <a:lstStyle/>
              <a:p>
                <a:endParaRPr lang="en-US"/>
              </a:p>
            </p:txBody>
          </p:sp>
          <p:sp>
            <p:nvSpPr>
              <p:cNvPr id="1251" name="Oval 249"/>
              <p:cNvSpPr>
                <a:spLocks noChangeArrowheads="1"/>
              </p:cNvSpPr>
              <p:nvPr/>
            </p:nvSpPr>
            <p:spPr bwMode="auto">
              <a:xfrm>
                <a:off x="4048" y="854"/>
                <a:ext cx="313" cy="81"/>
              </a:xfrm>
              <a:prstGeom prst="ellipse">
                <a:avLst/>
              </a:prstGeom>
              <a:solidFill>
                <a:schemeClr val="hlink"/>
              </a:solidFill>
              <a:ln w="12700">
                <a:solidFill>
                  <a:schemeClr val="tx1"/>
                </a:solidFill>
                <a:round/>
                <a:headEnd/>
                <a:tailEnd/>
              </a:ln>
            </p:spPr>
            <p:txBody>
              <a:bodyPr wrap="none" anchor="ctr"/>
              <a:lstStyle/>
              <a:p>
                <a:endParaRPr lang="en-US"/>
              </a:p>
            </p:txBody>
          </p:sp>
          <p:sp>
            <p:nvSpPr>
              <p:cNvPr id="1252" name="Line 250"/>
              <p:cNvSpPr>
                <a:spLocks noChangeShapeType="1"/>
              </p:cNvSpPr>
              <p:nvPr/>
            </p:nvSpPr>
            <p:spPr bwMode="auto">
              <a:xfrm>
                <a:off x="4048" y="847"/>
                <a:ext cx="0" cy="50"/>
              </a:xfrm>
              <a:prstGeom prst="line">
                <a:avLst/>
              </a:prstGeom>
              <a:noFill/>
              <a:ln w="12700">
                <a:solidFill>
                  <a:schemeClr val="tx1"/>
                </a:solidFill>
                <a:round/>
                <a:headEnd/>
                <a:tailEnd/>
              </a:ln>
            </p:spPr>
            <p:txBody>
              <a:bodyPr wrap="none" anchor="ctr"/>
              <a:lstStyle/>
              <a:p>
                <a:endParaRPr lang="en-US"/>
              </a:p>
            </p:txBody>
          </p:sp>
          <p:sp>
            <p:nvSpPr>
              <p:cNvPr id="1253" name="Line 251"/>
              <p:cNvSpPr>
                <a:spLocks noChangeShapeType="1"/>
              </p:cNvSpPr>
              <p:nvPr/>
            </p:nvSpPr>
            <p:spPr bwMode="auto">
              <a:xfrm>
                <a:off x="4361" y="847"/>
                <a:ext cx="0" cy="50"/>
              </a:xfrm>
              <a:prstGeom prst="line">
                <a:avLst/>
              </a:prstGeom>
              <a:noFill/>
              <a:ln w="12700">
                <a:solidFill>
                  <a:schemeClr val="tx1"/>
                </a:solidFill>
                <a:round/>
                <a:headEnd/>
                <a:tailEnd/>
              </a:ln>
            </p:spPr>
            <p:txBody>
              <a:bodyPr wrap="none" anchor="ctr"/>
              <a:lstStyle/>
              <a:p>
                <a:endParaRPr lang="en-US"/>
              </a:p>
            </p:txBody>
          </p:sp>
          <p:sp>
            <p:nvSpPr>
              <p:cNvPr id="1254" name="Rectangle 252"/>
              <p:cNvSpPr>
                <a:spLocks noChangeArrowheads="1"/>
              </p:cNvSpPr>
              <p:nvPr/>
            </p:nvSpPr>
            <p:spPr bwMode="auto">
              <a:xfrm>
                <a:off x="4048" y="847"/>
                <a:ext cx="310" cy="49"/>
              </a:xfrm>
              <a:prstGeom prst="rect">
                <a:avLst/>
              </a:prstGeom>
              <a:solidFill>
                <a:schemeClr val="hlink"/>
              </a:solidFill>
              <a:ln w="12700">
                <a:noFill/>
                <a:miter lim="800000"/>
                <a:headEnd/>
                <a:tailEnd/>
              </a:ln>
            </p:spPr>
            <p:txBody>
              <a:bodyPr wrap="none" anchor="ctr"/>
              <a:lstStyle/>
              <a:p>
                <a:pPr algn="ctr" eaLnBrk="0" hangingPunct="0"/>
                <a:endParaRPr lang="en-US" sz="2400">
                  <a:latin typeface="Times New Roman" pitchFamily="18" charset="0"/>
                </a:endParaRPr>
              </a:p>
            </p:txBody>
          </p:sp>
          <p:sp>
            <p:nvSpPr>
              <p:cNvPr id="1255" name="Oval 253"/>
              <p:cNvSpPr>
                <a:spLocks noChangeArrowheads="1"/>
              </p:cNvSpPr>
              <p:nvPr/>
            </p:nvSpPr>
            <p:spPr bwMode="auto">
              <a:xfrm>
                <a:off x="4045" y="788"/>
                <a:ext cx="313" cy="95"/>
              </a:xfrm>
              <a:prstGeom prst="ellipse">
                <a:avLst/>
              </a:prstGeom>
              <a:solidFill>
                <a:schemeClr val="hlink"/>
              </a:solidFill>
              <a:ln w="12700">
                <a:solidFill>
                  <a:schemeClr val="tx1"/>
                </a:solidFill>
                <a:round/>
                <a:headEnd/>
                <a:tailEnd/>
              </a:ln>
            </p:spPr>
            <p:txBody>
              <a:bodyPr wrap="none" anchor="ctr"/>
              <a:lstStyle/>
              <a:p>
                <a:endParaRPr lang="en-US"/>
              </a:p>
            </p:txBody>
          </p:sp>
          <p:grpSp>
            <p:nvGrpSpPr>
              <p:cNvPr id="1256" name="Group 254"/>
              <p:cNvGrpSpPr>
                <a:grpSpLocks/>
              </p:cNvGrpSpPr>
              <p:nvPr/>
            </p:nvGrpSpPr>
            <p:grpSpPr bwMode="auto">
              <a:xfrm>
                <a:off x="4120" y="809"/>
                <a:ext cx="156" cy="55"/>
                <a:chOff x="2848" y="848"/>
                <a:chExt cx="140" cy="98"/>
              </a:xfrm>
            </p:grpSpPr>
            <p:sp>
              <p:nvSpPr>
                <p:cNvPr id="1267" name="Line 255"/>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268" name="Line 256"/>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269" name="Line 257"/>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1257" name="Group 258"/>
              <p:cNvGrpSpPr>
                <a:grpSpLocks/>
              </p:cNvGrpSpPr>
              <p:nvPr/>
            </p:nvGrpSpPr>
            <p:grpSpPr bwMode="auto">
              <a:xfrm flipV="1">
                <a:off x="4120" y="808"/>
                <a:ext cx="156" cy="56"/>
                <a:chOff x="2848" y="848"/>
                <a:chExt cx="140" cy="98"/>
              </a:xfrm>
            </p:grpSpPr>
            <p:sp>
              <p:nvSpPr>
                <p:cNvPr id="1264" name="Line 259"/>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265" name="Line 260"/>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266" name="Line 261"/>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sp>
            <p:nvSpPr>
              <p:cNvPr id="1258" name="Rectangle 262"/>
              <p:cNvSpPr>
                <a:spLocks noChangeArrowheads="1"/>
              </p:cNvSpPr>
              <p:nvPr/>
            </p:nvSpPr>
            <p:spPr bwMode="auto">
              <a:xfrm>
                <a:off x="3996" y="732"/>
                <a:ext cx="426" cy="306"/>
              </a:xfrm>
              <a:prstGeom prst="rect">
                <a:avLst/>
              </a:prstGeom>
              <a:solidFill>
                <a:schemeClr val="accent2"/>
              </a:solidFill>
              <a:ln w="9525">
                <a:noFill/>
                <a:miter lim="800000"/>
                <a:headEnd/>
                <a:tailEnd/>
              </a:ln>
            </p:spPr>
            <p:txBody>
              <a:bodyPr wrap="none" anchor="ctr"/>
              <a:lstStyle/>
              <a:p>
                <a:endParaRPr lang="en-US"/>
              </a:p>
            </p:txBody>
          </p:sp>
          <p:sp>
            <p:nvSpPr>
              <p:cNvPr id="1259" name="Rectangle 263"/>
              <p:cNvSpPr>
                <a:spLocks noChangeArrowheads="1"/>
              </p:cNvSpPr>
              <p:nvPr/>
            </p:nvSpPr>
            <p:spPr bwMode="auto">
              <a:xfrm>
                <a:off x="3969" y="753"/>
                <a:ext cx="435" cy="312"/>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260" name="Line 264"/>
              <p:cNvSpPr>
                <a:spLocks noChangeShapeType="1"/>
              </p:cNvSpPr>
              <p:nvPr/>
            </p:nvSpPr>
            <p:spPr bwMode="auto">
              <a:xfrm>
                <a:off x="3966" y="945"/>
                <a:ext cx="435" cy="3"/>
              </a:xfrm>
              <a:prstGeom prst="line">
                <a:avLst/>
              </a:prstGeom>
              <a:noFill/>
              <a:ln w="12700">
                <a:solidFill>
                  <a:schemeClr val="tx1"/>
                </a:solidFill>
                <a:round/>
                <a:headEnd/>
                <a:tailEnd/>
              </a:ln>
            </p:spPr>
            <p:txBody>
              <a:bodyPr wrap="none" anchor="ctr"/>
              <a:lstStyle/>
              <a:p>
                <a:endParaRPr lang="en-US"/>
              </a:p>
            </p:txBody>
          </p:sp>
          <p:sp>
            <p:nvSpPr>
              <p:cNvPr id="1261" name="Line 265"/>
              <p:cNvSpPr>
                <a:spLocks noChangeShapeType="1"/>
              </p:cNvSpPr>
              <p:nvPr/>
            </p:nvSpPr>
            <p:spPr bwMode="auto">
              <a:xfrm>
                <a:off x="3972" y="849"/>
                <a:ext cx="435" cy="3"/>
              </a:xfrm>
              <a:prstGeom prst="line">
                <a:avLst/>
              </a:prstGeom>
              <a:noFill/>
              <a:ln w="12700">
                <a:solidFill>
                  <a:schemeClr val="tx1"/>
                </a:solidFill>
                <a:round/>
                <a:headEnd/>
                <a:tailEnd/>
              </a:ln>
            </p:spPr>
            <p:txBody>
              <a:bodyPr wrap="none" anchor="ctr"/>
              <a:lstStyle/>
              <a:p>
                <a:endParaRPr lang="en-US"/>
              </a:p>
            </p:txBody>
          </p:sp>
          <p:sp>
            <p:nvSpPr>
              <p:cNvPr id="1262" name="Rectangle 266"/>
              <p:cNvSpPr>
                <a:spLocks noChangeArrowheads="1"/>
              </p:cNvSpPr>
              <p:nvPr/>
            </p:nvSpPr>
            <p:spPr bwMode="auto">
              <a:xfrm>
                <a:off x="3966" y="756"/>
                <a:ext cx="435" cy="93"/>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1263" name="Text Box 267"/>
              <p:cNvSpPr txBox="1">
                <a:spLocks noChangeArrowheads="1"/>
              </p:cNvSpPr>
              <p:nvPr/>
            </p:nvSpPr>
            <p:spPr bwMode="auto">
              <a:xfrm>
                <a:off x="3937" y="633"/>
                <a:ext cx="513" cy="442"/>
              </a:xfrm>
              <a:prstGeom prst="rect">
                <a:avLst/>
              </a:prstGeom>
              <a:noFill/>
              <a:ln w="9525">
                <a:noFill/>
                <a:miter lim="800000"/>
                <a:headEnd/>
                <a:tailEnd/>
              </a:ln>
            </p:spPr>
            <p:txBody>
              <a:bodyPr>
                <a:spAutoFit/>
              </a:bodyPr>
              <a:lstStyle/>
              <a:p>
                <a:pPr algn="ctr" eaLnBrk="0" hangingPunct="0"/>
                <a:endParaRPr lang="en-US" sz="1000">
                  <a:latin typeface="Comic Sans MS" pitchFamily="66" charset="0"/>
                </a:endParaRPr>
              </a:p>
              <a:p>
                <a:pPr algn="ctr" eaLnBrk="0" hangingPunct="0"/>
                <a:r>
                  <a:rPr lang="en-US" sz="1000">
                    <a:solidFill>
                      <a:schemeClr val="bg1"/>
                    </a:solidFill>
                    <a:latin typeface="Comic Sans MS" pitchFamily="66" charset="0"/>
                  </a:rPr>
                  <a:t>network</a:t>
                </a:r>
              </a:p>
              <a:p>
                <a:pPr algn="ctr" eaLnBrk="0" hangingPunct="0"/>
                <a:r>
                  <a:rPr lang="en-US" sz="1000">
                    <a:latin typeface="Comic Sans MS" pitchFamily="66" charset="0"/>
                  </a:rPr>
                  <a:t>data link</a:t>
                </a:r>
              </a:p>
              <a:p>
                <a:pPr algn="ctr" eaLnBrk="0" hangingPunct="0"/>
                <a:r>
                  <a:rPr lang="en-US" sz="1000">
                    <a:latin typeface="Comic Sans MS" pitchFamily="66" charset="0"/>
                  </a:rPr>
                  <a:t>physical</a:t>
                </a:r>
                <a:endParaRPr lang="en-US" sz="2400">
                  <a:latin typeface="Times New Roman" pitchFamily="18" charset="0"/>
                </a:endParaRPr>
              </a:p>
            </p:txBody>
          </p:sp>
        </p:grpSp>
        <p:grpSp>
          <p:nvGrpSpPr>
            <p:cNvPr id="1117" name="Group 268"/>
            <p:cNvGrpSpPr>
              <a:grpSpLocks/>
            </p:cNvGrpSpPr>
            <p:nvPr/>
          </p:nvGrpSpPr>
          <p:grpSpPr bwMode="auto">
            <a:xfrm>
              <a:off x="4270" y="1203"/>
              <a:ext cx="513" cy="442"/>
              <a:chOff x="3937" y="633"/>
              <a:chExt cx="513" cy="442"/>
            </a:xfrm>
          </p:grpSpPr>
          <p:sp>
            <p:nvSpPr>
              <p:cNvPr id="1228" name="Line 269"/>
              <p:cNvSpPr>
                <a:spLocks noChangeShapeType="1"/>
              </p:cNvSpPr>
              <p:nvPr/>
            </p:nvSpPr>
            <p:spPr bwMode="auto">
              <a:xfrm>
                <a:off x="4061" y="1035"/>
                <a:ext cx="312" cy="1"/>
              </a:xfrm>
              <a:prstGeom prst="line">
                <a:avLst/>
              </a:prstGeom>
              <a:noFill/>
              <a:ln w="12700">
                <a:solidFill>
                  <a:schemeClr val="tx1"/>
                </a:solidFill>
                <a:round/>
                <a:headEnd/>
                <a:tailEnd/>
              </a:ln>
            </p:spPr>
            <p:txBody>
              <a:bodyPr wrap="none" anchor="ctr"/>
              <a:lstStyle/>
              <a:p>
                <a:endParaRPr lang="en-US"/>
              </a:p>
            </p:txBody>
          </p:sp>
          <p:sp>
            <p:nvSpPr>
              <p:cNvPr id="1229" name="Line 270"/>
              <p:cNvSpPr>
                <a:spLocks noChangeShapeType="1"/>
              </p:cNvSpPr>
              <p:nvPr/>
            </p:nvSpPr>
            <p:spPr bwMode="auto">
              <a:xfrm flipV="1">
                <a:off x="4212" y="929"/>
                <a:ext cx="1" cy="103"/>
              </a:xfrm>
              <a:prstGeom prst="line">
                <a:avLst/>
              </a:prstGeom>
              <a:noFill/>
              <a:ln w="12700">
                <a:solidFill>
                  <a:schemeClr val="tx1"/>
                </a:solidFill>
                <a:round/>
                <a:headEnd/>
                <a:tailEnd/>
              </a:ln>
            </p:spPr>
            <p:txBody>
              <a:bodyPr wrap="none" anchor="ctr"/>
              <a:lstStyle/>
              <a:p>
                <a:endParaRPr lang="en-US"/>
              </a:p>
            </p:txBody>
          </p:sp>
          <p:sp>
            <p:nvSpPr>
              <p:cNvPr id="1230" name="Oval 271"/>
              <p:cNvSpPr>
                <a:spLocks noChangeArrowheads="1"/>
              </p:cNvSpPr>
              <p:nvPr/>
            </p:nvSpPr>
            <p:spPr bwMode="auto">
              <a:xfrm>
                <a:off x="4048" y="854"/>
                <a:ext cx="313" cy="81"/>
              </a:xfrm>
              <a:prstGeom prst="ellipse">
                <a:avLst/>
              </a:prstGeom>
              <a:solidFill>
                <a:schemeClr val="hlink"/>
              </a:solidFill>
              <a:ln w="12700">
                <a:solidFill>
                  <a:schemeClr val="tx1"/>
                </a:solidFill>
                <a:round/>
                <a:headEnd/>
                <a:tailEnd/>
              </a:ln>
            </p:spPr>
            <p:txBody>
              <a:bodyPr wrap="none" anchor="ctr"/>
              <a:lstStyle/>
              <a:p>
                <a:endParaRPr lang="en-US"/>
              </a:p>
            </p:txBody>
          </p:sp>
          <p:sp>
            <p:nvSpPr>
              <p:cNvPr id="1231" name="Line 272"/>
              <p:cNvSpPr>
                <a:spLocks noChangeShapeType="1"/>
              </p:cNvSpPr>
              <p:nvPr/>
            </p:nvSpPr>
            <p:spPr bwMode="auto">
              <a:xfrm>
                <a:off x="4048" y="847"/>
                <a:ext cx="0" cy="50"/>
              </a:xfrm>
              <a:prstGeom prst="line">
                <a:avLst/>
              </a:prstGeom>
              <a:noFill/>
              <a:ln w="12700">
                <a:solidFill>
                  <a:schemeClr val="tx1"/>
                </a:solidFill>
                <a:round/>
                <a:headEnd/>
                <a:tailEnd/>
              </a:ln>
            </p:spPr>
            <p:txBody>
              <a:bodyPr wrap="none" anchor="ctr"/>
              <a:lstStyle/>
              <a:p>
                <a:endParaRPr lang="en-US"/>
              </a:p>
            </p:txBody>
          </p:sp>
          <p:sp>
            <p:nvSpPr>
              <p:cNvPr id="1232" name="Line 273"/>
              <p:cNvSpPr>
                <a:spLocks noChangeShapeType="1"/>
              </p:cNvSpPr>
              <p:nvPr/>
            </p:nvSpPr>
            <p:spPr bwMode="auto">
              <a:xfrm>
                <a:off x="4361" y="847"/>
                <a:ext cx="0" cy="50"/>
              </a:xfrm>
              <a:prstGeom prst="line">
                <a:avLst/>
              </a:prstGeom>
              <a:noFill/>
              <a:ln w="12700">
                <a:solidFill>
                  <a:schemeClr val="tx1"/>
                </a:solidFill>
                <a:round/>
                <a:headEnd/>
                <a:tailEnd/>
              </a:ln>
            </p:spPr>
            <p:txBody>
              <a:bodyPr wrap="none" anchor="ctr"/>
              <a:lstStyle/>
              <a:p>
                <a:endParaRPr lang="en-US"/>
              </a:p>
            </p:txBody>
          </p:sp>
          <p:sp>
            <p:nvSpPr>
              <p:cNvPr id="1233" name="Rectangle 274"/>
              <p:cNvSpPr>
                <a:spLocks noChangeArrowheads="1"/>
              </p:cNvSpPr>
              <p:nvPr/>
            </p:nvSpPr>
            <p:spPr bwMode="auto">
              <a:xfrm>
                <a:off x="4048" y="847"/>
                <a:ext cx="310" cy="49"/>
              </a:xfrm>
              <a:prstGeom prst="rect">
                <a:avLst/>
              </a:prstGeom>
              <a:solidFill>
                <a:schemeClr val="hlink"/>
              </a:solidFill>
              <a:ln w="12700">
                <a:noFill/>
                <a:miter lim="800000"/>
                <a:headEnd/>
                <a:tailEnd/>
              </a:ln>
            </p:spPr>
            <p:txBody>
              <a:bodyPr wrap="none" anchor="ctr"/>
              <a:lstStyle/>
              <a:p>
                <a:pPr algn="ctr" eaLnBrk="0" hangingPunct="0"/>
                <a:endParaRPr lang="en-US" sz="2400">
                  <a:latin typeface="Times New Roman" pitchFamily="18" charset="0"/>
                </a:endParaRPr>
              </a:p>
            </p:txBody>
          </p:sp>
          <p:sp>
            <p:nvSpPr>
              <p:cNvPr id="1234" name="Oval 275"/>
              <p:cNvSpPr>
                <a:spLocks noChangeArrowheads="1"/>
              </p:cNvSpPr>
              <p:nvPr/>
            </p:nvSpPr>
            <p:spPr bwMode="auto">
              <a:xfrm>
                <a:off x="4045" y="788"/>
                <a:ext cx="313" cy="95"/>
              </a:xfrm>
              <a:prstGeom prst="ellipse">
                <a:avLst/>
              </a:prstGeom>
              <a:solidFill>
                <a:schemeClr val="hlink"/>
              </a:solidFill>
              <a:ln w="12700">
                <a:solidFill>
                  <a:schemeClr val="tx1"/>
                </a:solidFill>
                <a:round/>
                <a:headEnd/>
                <a:tailEnd/>
              </a:ln>
            </p:spPr>
            <p:txBody>
              <a:bodyPr wrap="none" anchor="ctr"/>
              <a:lstStyle/>
              <a:p>
                <a:endParaRPr lang="en-US"/>
              </a:p>
            </p:txBody>
          </p:sp>
          <p:grpSp>
            <p:nvGrpSpPr>
              <p:cNvPr id="1235" name="Group 276"/>
              <p:cNvGrpSpPr>
                <a:grpSpLocks/>
              </p:cNvGrpSpPr>
              <p:nvPr/>
            </p:nvGrpSpPr>
            <p:grpSpPr bwMode="auto">
              <a:xfrm>
                <a:off x="4120" y="809"/>
                <a:ext cx="156" cy="55"/>
                <a:chOff x="2848" y="848"/>
                <a:chExt cx="140" cy="98"/>
              </a:xfrm>
            </p:grpSpPr>
            <p:sp>
              <p:nvSpPr>
                <p:cNvPr id="1246" name="Line 277"/>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247" name="Line 278"/>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248" name="Line 279"/>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1236" name="Group 280"/>
              <p:cNvGrpSpPr>
                <a:grpSpLocks/>
              </p:cNvGrpSpPr>
              <p:nvPr/>
            </p:nvGrpSpPr>
            <p:grpSpPr bwMode="auto">
              <a:xfrm flipV="1">
                <a:off x="4120" y="808"/>
                <a:ext cx="156" cy="56"/>
                <a:chOff x="2848" y="848"/>
                <a:chExt cx="140" cy="98"/>
              </a:xfrm>
            </p:grpSpPr>
            <p:sp>
              <p:nvSpPr>
                <p:cNvPr id="1243" name="Line 281"/>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244" name="Line 282"/>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245" name="Line 283"/>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sp>
            <p:nvSpPr>
              <p:cNvPr id="1237" name="Rectangle 284"/>
              <p:cNvSpPr>
                <a:spLocks noChangeArrowheads="1"/>
              </p:cNvSpPr>
              <p:nvPr/>
            </p:nvSpPr>
            <p:spPr bwMode="auto">
              <a:xfrm>
                <a:off x="3996" y="732"/>
                <a:ext cx="426" cy="306"/>
              </a:xfrm>
              <a:prstGeom prst="rect">
                <a:avLst/>
              </a:prstGeom>
              <a:solidFill>
                <a:schemeClr val="accent2"/>
              </a:solidFill>
              <a:ln w="9525">
                <a:noFill/>
                <a:miter lim="800000"/>
                <a:headEnd/>
                <a:tailEnd/>
              </a:ln>
            </p:spPr>
            <p:txBody>
              <a:bodyPr wrap="none" anchor="ctr"/>
              <a:lstStyle/>
              <a:p>
                <a:endParaRPr lang="en-US"/>
              </a:p>
            </p:txBody>
          </p:sp>
          <p:sp>
            <p:nvSpPr>
              <p:cNvPr id="1238" name="Rectangle 285"/>
              <p:cNvSpPr>
                <a:spLocks noChangeArrowheads="1"/>
              </p:cNvSpPr>
              <p:nvPr/>
            </p:nvSpPr>
            <p:spPr bwMode="auto">
              <a:xfrm>
                <a:off x="3969" y="753"/>
                <a:ext cx="435" cy="312"/>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239" name="Line 286"/>
              <p:cNvSpPr>
                <a:spLocks noChangeShapeType="1"/>
              </p:cNvSpPr>
              <p:nvPr/>
            </p:nvSpPr>
            <p:spPr bwMode="auto">
              <a:xfrm>
                <a:off x="3966" y="945"/>
                <a:ext cx="435" cy="3"/>
              </a:xfrm>
              <a:prstGeom prst="line">
                <a:avLst/>
              </a:prstGeom>
              <a:noFill/>
              <a:ln w="12700">
                <a:solidFill>
                  <a:schemeClr val="tx1"/>
                </a:solidFill>
                <a:round/>
                <a:headEnd/>
                <a:tailEnd/>
              </a:ln>
            </p:spPr>
            <p:txBody>
              <a:bodyPr wrap="none" anchor="ctr"/>
              <a:lstStyle/>
              <a:p>
                <a:endParaRPr lang="en-US"/>
              </a:p>
            </p:txBody>
          </p:sp>
          <p:sp>
            <p:nvSpPr>
              <p:cNvPr id="1240" name="Line 287"/>
              <p:cNvSpPr>
                <a:spLocks noChangeShapeType="1"/>
              </p:cNvSpPr>
              <p:nvPr/>
            </p:nvSpPr>
            <p:spPr bwMode="auto">
              <a:xfrm>
                <a:off x="3972" y="849"/>
                <a:ext cx="435" cy="3"/>
              </a:xfrm>
              <a:prstGeom prst="line">
                <a:avLst/>
              </a:prstGeom>
              <a:noFill/>
              <a:ln w="12700">
                <a:solidFill>
                  <a:schemeClr val="tx1"/>
                </a:solidFill>
                <a:round/>
                <a:headEnd/>
                <a:tailEnd/>
              </a:ln>
            </p:spPr>
            <p:txBody>
              <a:bodyPr wrap="none" anchor="ctr"/>
              <a:lstStyle/>
              <a:p>
                <a:endParaRPr lang="en-US"/>
              </a:p>
            </p:txBody>
          </p:sp>
          <p:sp>
            <p:nvSpPr>
              <p:cNvPr id="1241" name="Rectangle 288"/>
              <p:cNvSpPr>
                <a:spLocks noChangeArrowheads="1"/>
              </p:cNvSpPr>
              <p:nvPr/>
            </p:nvSpPr>
            <p:spPr bwMode="auto">
              <a:xfrm>
                <a:off x="3966" y="756"/>
                <a:ext cx="435" cy="93"/>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1242" name="Text Box 289"/>
              <p:cNvSpPr txBox="1">
                <a:spLocks noChangeArrowheads="1"/>
              </p:cNvSpPr>
              <p:nvPr/>
            </p:nvSpPr>
            <p:spPr bwMode="auto">
              <a:xfrm>
                <a:off x="3937" y="633"/>
                <a:ext cx="513" cy="442"/>
              </a:xfrm>
              <a:prstGeom prst="rect">
                <a:avLst/>
              </a:prstGeom>
              <a:noFill/>
              <a:ln w="9525">
                <a:noFill/>
                <a:miter lim="800000"/>
                <a:headEnd/>
                <a:tailEnd/>
              </a:ln>
            </p:spPr>
            <p:txBody>
              <a:bodyPr>
                <a:spAutoFit/>
              </a:bodyPr>
              <a:lstStyle/>
              <a:p>
                <a:pPr algn="ctr" eaLnBrk="0" hangingPunct="0"/>
                <a:endParaRPr lang="en-US" sz="1000">
                  <a:latin typeface="Comic Sans MS" pitchFamily="66" charset="0"/>
                </a:endParaRPr>
              </a:p>
              <a:p>
                <a:pPr algn="ctr" eaLnBrk="0" hangingPunct="0"/>
                <a:r>
                  <a:rPr lang="en-US" sz="1000">
                    <a:solidFill>
                      <a:schemeClr val="bg1"/>
                    </a:solidFill>
                    <a:latin typeface="Comic Sans MS" pitchFamily="66" charset="0"/>
                  </a:rPr>
                  <a:t>network</a:t>
                </a:r>
              </a:p>
              <a:p>
                <a:pPr algn="ctr" eaLnBrk="0" hangingPunct="0"/>
                <a:r>
                  <a:rPr lang="en-US" sz="1000">
                    <a:latin typeface="Comic Sans MS" pitchFamily="66" charset="0"/>
                  </a:rPr>
                  <a:t>data link</a:t>
                </a:r>
              </a:p>
              <a:p>
                <a:pPr algn="ctr" eaLnBrk="0" hangingPunct="0"/>
                <a:r>
                  <a:rPr lang="en-US" sz="1000">
                    <a:latin typeface="Comic Sans MS" pitchFamily="66" charset="0"/>
                  </a:rPr>
                  <a:t>physical</a:t>
                </a:r>
                <a:endParaRPr lang="en-US" sz="2400">
                  <a:latin typeface="Times New Roman" pitchFamily="18" charset="0"/>
                </a:endParaRPr>
              </a:p>
            </p:txBody>
          </p:sp>
        </p:grpSp>
        <p:grpSp>
          <p:nvGrpSpPr>
            <p:cNvPr id="1118" name="Group 290"/>
            <p:cNvGrpSpPr>
              <a:grpSpLocks/>
            </p:cNvGrpSpPr>
            <p:nvPr/>
          </p:nvGrpSpPr>
          <p:grpSpPr bwMode="auto">
            <a:xfrm>
              <a:off x="4477" y="2241"/>
              <a:ext cx="513" cy="442"/>
              <a:chOff x="3937" y="633"/>
              <a:chExt cx="513" cy="442"/>
            </a:xfrm>
          </p:grpSpPr>
          <p:sp>
            <p:nvSpPr>
              <p:cNvPr id="1207" name="Line 291"/>
              <p:cNvSpPr>
                <a:spLocks noChangeShapeType="1"/>
              </p:cNvSpPr>
              <p:nvPr/>
            </p:nvSpPr>
            <p:spPr bwMode="auto">
              <a:xfrm>
                <a:off x="4061" y="1035"/>
                <a:ext cx="312" cy="1"/>
              </a:xfrm>
              <a:prstGeom prst="line">
                <a:avLst/>
              </a:prstGeom>
              <a:noFill/>
              <a:ln w="12700">
                <a:solidFill>
                  <a:schemeClr val="tx1"/>
                </a:solidFill>
                <a:round/>
                <a:headEnd/>
                <a:tailEnd/>
              </a:ln>
            </p:spPr>
            <p:txBody>
              <a:bodyPr wrap="none" anchor="ctr"/>
              <a:lstStyle/>
              <a:p>
                <a:endParaRPr lang="en-US"/>
              </a:p>
            </p:txBody>
          </p:sp>
          <p:sp>
            <p:nvSpPr>
              <p:cNvPr id="1208" name="Line 292"/>
              <p:cNvSpPr>
                <a:spLocks noChangeShapeType="1"/>
              </p:cNvSpPr>
              <p:nvPr/>
            </p:nvSpPr>
            <p:spPr bwMode="auto">
              <a:xfrm flipV="1">
                <a:off x="4212" y="929"/>
                <a:ext cx="1" cy="103"/>
              </a:xfrm>
              <a:prstGeom prst="line">
                <a:avLst/>
              </a:prstGeom>
              <a:noFill/>
              <a:ln w="12700">
                <a:solidFill>
                  <a:schemeClr val="tx1"/>
                </a:solidFill>
                <a:round/>
                <a:headEnd/>
                <a:tailEnd/>
              </a:ln>
            </p:spPr>
            <p:txBody>
              <a:bodyPr wrap="none" anchor="ctr"/>
              <a:lstStyle/>
              <a:p>
                <a:endParaRPr lang="en-US"/>
              </a:p>
            </p:txBody>
          </p:sp>
          <p:sp>
            <p:nvSpPr>
              <p:cNvPr id="1209" name="Oval 293"/>
              <p:cNvSpPr>
                <a:spLocks noChangeArrowheads="1"/>
              </p:cNvSpPr>
              <p:nvPr/>
            </p:nvSpPr>
            <p:spPr bwMode="auto">
              <a:xfrm>
                <a:off x="4048" y="854"/>
                <a:ext cx="313" cy="81"/>
              </a:xfrm>
              <a:prstGeom prst="ellipse">
                <a:avLst/>
              </a:prstGeom>
              <a:solidFill>
                <a:schemeClr val="hlink"/>
              </a:solidFill>
              <a:ln w="12700">
                <a:solidFill>
                  <a:schemeClr val="tx1"/>
                </a:solidFill>
                <a:round/>
                <a:headEnd/>
                <a:tailEnd/>
              </a:ln>
            </p:spPr>
            <p:txBody>
              <a:bodyPr wrap="none" anchor="ctr"/>
              <a:lstStyle/>
              <a:p>
                <a:endParaRPr lang="en-US"/>
              </a:p>
            </p:txBody>
          </p:sp>
          <p:sp>
            <p:nvSpPr>
              <p:cNvPr id="1210" name="Line 294"/>
              <p:cNvSpPr>
                <a:spLocks noChangeShapeType="1"/>
              </p:cNvSpPr>
              <p:nvPr/>
            </p:nvSpPr>
            <p:spPr bwMode="auto">
              <a:xfrm>
                <a:off x="4048" y="847"/>
                <a:ext cx="0" cy="50"/>
              </a:xfrm>
              <a:prstGeom prst="line">
                <a:avLst/>
              </a:prstGeom>
              <a:noFill/>
              <a:ln w="12700">
                <a:solidFill>
                  <a:schemeClr val="tx1"/>
                </a:solidFill>
                <a:round/>
                <a:headEnd/>
                <a:tailEnd/>
              </a:ln>
            </p:spPr>
            <p:txBody>
              <a:bodyPr wrap="none" anchor="ctr"/>
              <a:lstStyle/>
              <a:p>
                <a:endParaRPr lang="en-US"/>
              </a:p>
            </p:txBody>
          </p:sp>
          <p:sp>
            <p:nvSpPr>
              <p:cNvPr id="1211" name="Line 295"/>
              <p:cNvSpPr>
                <a:spLocks noChangeShapeType="1"/>
              </p:cNvSpPr>
              <p:nvPr/>
            </p:nvSpPr>
            <p:spPr bwMode="auto">
              <a:xfrm>
                <a:off x="4361" y="847"/>
                <a:ext cx="0" cy="50"/>
              </a:xfrm>
              <a:prstGeom prst="line">
                <a:avLst/>
              </a:prstGeom>
              <a:noFill/>
              <a:ln w="12700">
                <a:solidFill>
                  <a:schemeClr val="tx1"/>
                </a:solidFill>
                <a:round/>
                <a:headEnd/>
                <a:tailEnd/>
              </a:ln>
            </p:spPr>
            <p:txBody>
              <a:bodyPr wrap="none" anchor="ctr"/>
              <a:lstStyle/>
              <a:p>
                <a:endParaRPr lang="en-US"/>
              </a:p>
            </p:txBody>
          </p:sp>
          <p:sp>
            <p:nvSpPr>
              <p:cNvPr id="1212" name="Rectangle 296"/>
              <p:cNvSpPr>
                <a:spLocks noChangeArrowheads="1"/>
              </p:cNvSpPr>
              <p:nvPr/>
            </p:nvSpPr>
            <p:spPr bwMode="auto">
              <a:xfrm>
                <a:off x="4048" y="847"/>
                <a:ext cx="310" cy="49"/>
              </a:xfrm>
              <a:prstGeom prst="rect">
                <a:avLst/>
              </a:prstGeom>
              <a:solidFill>
                <a:schemeClr val="hlink"/>
              </a:solidFill>
              <a:ln w="12700">
                <a:noFill/>
                <a:miter lim="800000"/>
                <a:headEnd/>
                <a:tailEnd/>
              </a:ln>
            </p:spPr>
            <p:txBody>
              <a:bodyPr wrap="none" anchor="ctr"/>
              <a:lstStyle/>
              <a:p>
                <a:pPr algn="ctr" eaLnBrk="0" hangingPunct="0"/>
                <a:endParaRPr lang="en-US" sz="2400">
                  <a:latin typeface="Times New Roman" pitchFamily="18" charset="0"/>
                </a:endParaRPr>
              </a:p>
            </p:txBody>
          </p:sp>
          <p:sp>
            <p:nvSpPr>
              <p:cNvPr id="1213" name="Oval 297"/>
              <p:cNvSpPr>
                <a:spLocks noChangeArrowheads="1"/>
              </p:cNvSpPr>
              <p:nvPr/>
            </p:nvSpPr>
            <p:spPr bwMode="auto">
              <a:xfrm>
                <a:off x="4045" y="788"/>
                <a:ext cx="313" cy="95"/>
              </a:xfrm>
              <a:prstGeom prst="ellipse">
                <a:avLst/>
              </a:prstGeom>
              <a:solidFill>
                <a:schemeClr val="hlink"/>
              </a:solidFill>
              <a:ln w="12700">
                <a:solidFill>
                  <a:schemeClr val="tx1"/>
                </a:solidFill>
                <a:round/>
                <a:headEnd/>
                <a:tailEnd/>
              </a:ln>
            </p:spPr>
            <p:txBody>
              <a:bodyPr wrap="none" anchor="ctr"/>
              <a:lstStyle/>
              <a:p>
                <a:endParaRPr lang="en-US"/>
              </a:p>
            </p:txBody>
          </p:sp>
          <p:grpSp>
            <p:nvGrpSpPr>
              <p:cNvPr id="1214" name="Group 298"/>
              <p:cNvGrpSpPr>
                <a:grpSpLocks/>
              </p:cNvGrpSpPr>
              <p:nvPr/>
            </p:nvGrpSpPr>
            <p:grpSpPr bwMode="auto">
              <a:xfrm>
                <a:off x="4120" y="809"/>
                <a:ext cx="156" cy="55"/>
                <a:chOff x="2848" y="848"/>
                <a:chExt cx="140" cy="98"/>
              </a:xfrm>
            </p:grpSpPr>
            <p:sp>
              <p:nvSpPr>
                <p:cNvPr id="1225" name="Line 299"/>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226" name="Line 300"/>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227" name="Line 301"/>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1215" name="Group 302"/>
              <p:cNvGrpSpPr>
                <a:grpSpLocks/>
              </p:cNvGrpSpPr>
              <p:nvPr/>
            </p:nvGrpSpPr>
            <p:grpSpPr bwMode="auto">
              <a:xfrm flipV="1">
                <a:off x="4120" y="808"/>
                <a:ext cx="156" cy="56"/>
                <a:chOff x="2848" y="848"/>
                <a:chExt cx="140" cy="98"/>
              </a:xfrm>
            </p:grpSpPr>
            <p:sp>
              <p:nvSpPr>
                <p:cNvPr id="1222" name="Line 303"/>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223" name="Line 304"/>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224" name="Line 305"/>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sp>
            <p:nvSpPr>
              <p:cNvPr id="1216" name="Rectangle 306"/>
              <p:cNvSpPr>
                <a:spLocks noChangeArrowheads="1"/>
              </p:cNvSpPr>
              <p:nvPr/>
            </p:nvSpPr>
            <p:spPr bwMode="auto">
              <a:xfrm>
                <a:off x="3996" y="732"/>
                <a:ext cx="426" cy="306"/>
              </a:xfrm>
              <a:prstGeom prst="rect">
                <a:avLst/>
              </a:prstGeom>
              <a:solidFill>
                <a:schemeClr val="accent2"/>
              </a:solidFill>
              <a:ln w="9525">
                <a:noFill/>
                <a:miter lim="800000"/>
                <a:headEnd/>
                <a:tailEnd/>
              </a:ln>
            </p:spPr>
            <p:txBody>
              <a:bodyPr wrap="none" anchor="ctr"/>
              <a:lstStyle/>
              <a:p>
                <a:endParaRPr lang="en-US"/>
              </a:p>
            </p:txBody>
          </p:sp>
          <p:sp>
            <p:nvSpPr>
              <p:cNvPr id="1217" name="Rectangle 307"/>
              <p:cNvSpPr>
                <a:spLocks noChangeArrowheads="1"/>
              </p:cNvSpPr>
              <p:nvPr/>
            </p:nvSpPr>
            <p:spPr bwMode="auto">
              <a:xfrm>
                <a:off x="3969" y="753"/>
                <a:ext cx="435" cy="312"/>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218" name="Line 308"/>
              <p:cNvSpPr>
                <a:spLocks noChangeShapeType="1"/>
              </p:cNvSpPr>
              <p:nvPr/>
            </p:nvSpPr>
            <p:spPr bwMode="auto">
              <a:xfrm>
                <a:off x="3966" y="945"/>
                <a:ext cx="435" cy="3"/>
              </a:xfrm>
              <a:prstGeom prst="line">
                <a:avLst/>
              </a:prstGeom>
              <a:noFill/>
              <a:ln w="12700">
                <a:solidFill>
                  <a:schemeClr val="tx1"/>
                </a:solidFill>
                <a:round/>
                <a:headEnd/>
                <a:tailEnd/>
              </a:ln>
            </p:spPr>
            <p:txBody>
              <a:bodyPr wrap="none" anchor="ctr"/>
              <a:lstStyle/>
              <a:p>
                <a:endParaRPr lang="en-US"/>
              </a:p>
            </p:txBody>
          </p:sp>
          <p:sp>
            <p:nvSpPr>
              <p:cNvPr id="1219" name="Line 309"/>
              <p:cNvSpPr>
                <a:spLocks noChangeShapeType="1"/>
              </p:cNvSpPr>
              <p:nvPr/>
            </p:nvSpPr>
            <p:spPr bwMode="auto">
              <a:xfrm>
                <a:off x="3972" y="849"/>
                <a:ext cx="435" cy="3"/>
              </a:xfrm>
              <a:prstGeom prst="line">
                <a:avLst/>
              </a:prstGeom>
              <a:noFill/>
              <a:ln w="12700">
                <a:solidFill>
                  <a:schemeClr val="tx1"/>
                </a:solidFill>
                <a:round/>
                <a:headEnd/>
                <a:tailEnd/>
              </a:ln>
            </p:spPr>
            <p:txBody>
              <a:bodyPr wrap="none" anchor="ctr"/>
              <a:lstStyle/>
              <a:p>
                <a:endParaRPr lang="en-US"/>
              </a:p>
            </p:txBody>
          </p:sp>
          <p:sp>
            <p:nvSpPr>
              <p:cNvPr id="1220" name="Rectangle 310"/>
              <p:cNvSpPr>
                <a:spLocks noChangeArrowheads="1"/>
              </p:cNvSpPr>
              <p:nvPr/>
            </p:nvSpPr>
            <p:spPr bwMode="auto">
              <a:xfrm>
                <a:off x="3966" y="756"/>
                <a:ext cx="435" cy="93"/>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1221" name="Text Box 311"/>
              <p:cNvSpPr txBox="1">
                <a:spLocks noChangeArrowheads="1"/>
              </p:cNvSpPr>
              <p:nvPr/>
            </p:nvSpPr>
            <p:spPr bwMode="auto">
              <a:xfrm>
                <a:off x="3937" y="633"/>
                <a:ext cx="513" cy="442"/>
              </a:xfrm>
              <a:prstGeom prst="rect">
                <a:avLst/>
              </a:prstGeom>
              <a:noFill/>
              <a:ln w="9525">
                <a:noFill/>
                <a:miter lim="800000"/>
                <a:headEnd/>
                <a:tailEnd/>
              </a:ln>
            </p:spPr>
            <p:txBody>
              <a:bodyPr>
                <a:spAutoFit/>
              </a:bodyPr>
              <a:lstStyle/>
              <a:p>
                <a:pPr algn="ctr" eaLnBrk="0" hangingPunct="0"/>
                <a:endParaRPr lang="en-US" sz="1000">
                  <a:latin typeface="Comic Sans MS" pitchFamily="66" charset="0"/>
                </a:endParaRPr>
              </a:p>
              <a:p>
                <a:pPr algn="ctr" eaLnBrk="0" hangingPunct="0"/>
                <a:r>
                  <a:rPr lang="en-US" sz="1000">
                    <a:solidFill>
                      <a:schemeClr val="bg1"/>
                    </a:solidFill>
                    <a:latin typeface="Comic Sans MS" pitchFamily="66" charset="0"/>
                  </a:rPr>
                  <a:t>network</a:t>
                </a:r>
              </a:p>
              <a:p>
                <a:pPr algn="ctr" eaLnBrk="0" hangingPunct="0"/>
                <a:r>
                  <a:rPr lang="en-US" sz="1000">
                    <a:latin typeface="Comic Sans MS" pitchFamily="66" charset="0"/>
                  </a:rPr>
                  <a:t>data link</a:t>
                </a:r>
              </a:p>
              <a:p>
                <a:pPr algn="ctr" eaLnBrk="0" hangingPunct="0"/>
                <a:r>
                  <a:rPr lang="en-US" sz="1000">
                    <a:latin typeface="Comic Sans MS" pitchFamily="66" charset="0"/>
                  </a:rPr>
                  <a:t>physical</a:t>
                </a:r>
                <a:endParaRPr lang="en-US" sz="2400">
                  <a:latin typeface="Times New Roman" pitchFamily="18" charset="0"/>
                </a:endParaRPr>
              </a:p>
            </p:txBody>
          </p:sp>
        </p:grpSp>
        <p:grpSp>
          <p:nvGrpSpPr>
            <p:cNvPr id="1119" name="Group 312"/>
            <p:cNvGrpSpPr>
              <a:grpSpLocks/>
            </p:cNvGrpSpPr>
            <p:nvPr/>
          </p:nvGrpSpPr>
          <p:grpSpPr bwMode="auto">
            <a:xfrm>
              <a:off x="4786" y="1860"/>
              <a:ext cx="513" cy="442"/>
              <a:chOff x="3937" y="633"/>
              <a:chExt cx="513" cy="442"/>
            </a:xfrm>
          </p:grpSpPr>
          <p:sp>
            <p:nvSpPr>
              <p:cNvPr id="1186" name="Line 313"/>
              <p:cNvSpPr>
                <a:spLocks noChangeShapeType="1"/>
              </p:cNvSpPr>
              <p:nvPr/>
            </p:nvSpPr>
            <p:spPr bwMode="auto">
              <a:xfrm>
                <a:off x="4061" y="1035"/>
                <a:ext cx="312" cy="1"/>
              </a:xfrm>
              <a:prstGeom prst="line">
                <a:avLst/>
              </a:prstGeom>
              <a:noFill/>
              <a:ln w="12700">
                <a:solidFill>
                  <a:schemeClr val="tx1"/>
                </a:solidFill>
                <a:round/>
                <a:headEnd/>
                <a:tailEnd/>
              </a:ln>
            </p:spPr>
            <p:txBody>
              <a:bodyPr wrap="none" anchor="ctr"/>
              <a:lstStyle/>
              <a:p>
                <a:endParaRPr lang="en-US"/>
              </a:p>
            </p:txBody>
          </p:sp>
          <p:sp>
            <p:nvSpPr>
              <p:cNvPr id="1187" name="Line 314"/>
              <p:cNvSpPr>
                <a:spLocks noChangeShapeType="1"/>
              </p:cNvSpPr>
              <p:nvPr/>
            </p:nvSpPr>
            <p:spPr bwMode="auto">
              <a:xfrm flipV="1">
                <a:off x="4212" y="929"/>
                <a:ext cx="1" cy="103"/>
              </a:xfrm>
              <a:prstGeom prst="line">
                <a:avLst/>
              </a:prstGeom>
              <a:noFill/>
              <a:ln w="12700">
                <a:solidFill>
                  <a:schemeClr val="tx1"/>
                </a:solidFill>
                <a:round/>
                <a:headEnd/>
                <a:tailEnd/>
              </a:ln>
            </p:spPr>
            <p:txBody>
              <a:bodyPr wrap="none" anchor="ctr"/>
              <a:lstStyle/>
              <a:p>
                <a:endParaRPr lang="en-US"/>
              </a:p>
            </p:txBody>
          </p:sp>
          <p:sp>
            <p:nvSpPr>
              <p:cNvPr id="1188" name="Oval 315"/>
              <p:cNvSpPr>
                <a:spLocks noChangeArrowheads="1"/>
              </p:cNvSpPr>
              <p:nvPr/>
            </p:nvSpPr>
            <p:spPr bwMode="auto">
              <a:xfrm>
                <a:off x="4048" y="854"/>
                <a:ext cx="313" cy="81"/>
              </a:xfrm>
              <a:prstGeom prst="ellipse">
                <a:avLst/>
              </a:prstGeom>
              <a:solidFill>
                <a:schemeClr val="hlink"/>
              </a:solidFill>
              <a:ln w="12700">
                <a:solidFill>
                  <a:schemeClr val="tx1"/>
                </a:solidFill>
                <a:round/>
                <a:headEnd/>
                <a:tailEnd/>
              </a:ln>
            </p:spPr>
            <p:txBody>
              <a:bodyPr wrap="none" anchor="ctr"/>
              <a:lstStyle/>
              <a:p>
                <a:endParaRPr lang="en-US"/>
              </a:p>
            </p:txBody>
          </p:sp>
          <p:sp>
            <p:nvSpPr>
              <p:cNvPr id="1189" name="Line 316"/>
              <p:cNvSpPr>
                <a:spLocks noChangeShapeType="1"/>
              </p:cNvSpPr>
              <p:nvPr/>
            </p:nvSpPr>
            <p:spPr bwMode="auto">
              <a:xfrm>
                <a:off x="4048" y="847"/>
                <a:ext cx="0" cy="50"/>
              </a:xfrm>
              <a:prstGeom prst="line">
                <a:avLst/>
              </a:prstGeom>
              <a:noFill/>
              <a:ln w="12700">
                <a:solidFill>
                  <a:schemeClr val="tx1"/>
                </a:solidFill>
                <a:round/>
                <a:headEnd/>
                <a:tailEnd/>
              </a:ln>
            </p:spPr>
            <p:txBody>
              <a:bodyPr wrap="none" anchor="ctr"/>
              <a:lstStyle/>
              <a:p>
                <a:endParaRPr lang="en-US"/>
              </a:p>
            </p:txBody>
          </p:sp>
          <p:sp>
            <p:nvSpPr>
              <p:cNvPr id="1190" name="Line 317"/>
              <p:cNvSpPr>
                <a:spLocks noChangeShapeType="1"/>
              </p:cNvSpPr>
              <p:nvPr/>
            </p:nvSpPr>
            <p:spPr bwMode="auto">
              <a:xfrm>
                <a:off x="4361" y="847"/>
                <a:ext cx="0" cy="50"/>
              </a:xfrm>
              <a:prstGeom prst="line">
                <a:avLst/>
              </a:prstGeom>
              <a:noFill/>
              <a:ln w="12700">
                <a:solidFill>
                  <a:schemeClr val="tx1"/>
                </a:solidFill>
                <a:round/>
                <a:headEnd/>
                <a:tailEnd/>
              </a:ln>
            </p:spPr>
            <p:txBody>
              <a:bodyPr wrap="none" anchor="ctr"/>
              <a:lstStyle/>
              <a:p>
                <a:endParaRPr lang="en-US"/>
              </a:p>
            </p:txBody>
          </p:sp>
          <p:sp>
            <p:nvSpPr>
              <p:cNvPr id="1191" name="Rectangle 318"/>
              <p:cNvSpPr>
                <a:spLocks noChangeArrowheads="1"/>
              </p:cNvSpPr>
              <p:nvPr/>
            </p:nvSpPr>
            <p:spPr bwMode="auto">
              <a:xfrm>
                <a:off x="4048" y="847"/>
                <a:ext cx="310" cy="49"/>
              </a:xfrm>
              <a:prstGeom prst="rect">
                <a:avLst/>
              </a:prstGeom>
              <a:solidFill>
                <a:schemeClr val="hlink"/>
              </a:solidFill>
              <a:ln w="12700">
                <a:noFill/>
                <a:miter lim="800000"/>
                <a:headEnd/>
                <a:tailEnd/>
              </a:ln>
            </p:spPr>
            <p:txBody>
              <a:bodyPr wrap="none" anchor="ctr"/>
              <a:lstStyle/>
              <a:p>
                <a:pPr algn="ctr" eaLnBrk="0" hangingPunct="0"/>
                <a:endParaRPr lang="en-US" sz="2400">
                  <a:latin typeface="Times New Roman" pitchFamily="18" charset="0"/>
                </a:endParaRPr>
              </a:p>
            </p:txBody>
          </p:sp>
          <p:sp>
            <p:nvSpPr>
              <p:cNvPr id="1192" name="Oval 319"/>
              <p:cNvSpPr>
                <a:spLocks noChangeArrowheads="1"/>
              </p:cNvSpPr>
              <p:nvPr/>
            </p:nvSpPr>
            <p:spPr bwMode="auto">
              <a:xfrm>
                <a:off x="4045" y="788"/>
                <a:ext cx="313" cy="95"/>
              </a:xfrm>
              <a:prstGeom prst="ellipse">
                <a:avLst/>
              </a:prstGeom>
              <a:solidFill>
                <a:schemeClr val="hlink"/>
              </a:solidFill>
              <a:ln w="12700">
                <a:solidFill>
                  <a:schemeClr val="tx1"/>
                </a:solidFill>
                <a:round/>
                <a:headEnd/>
                <a:tailEnd/>
              </a:ln>
            </p:spPr>
            <p:txBody>
              <a:bodyPr wrap="none" anchor="ctr"/>
              <a:lstStyle/>
              <a:p>
                <a:endParaRPr lang="en-US"/>
              </a:p>
            </p:txBody>
          </p:sp>
          <p:grpSp>
            <p:nvGrpSpPr>
              <p:cNvPr id="1193" name="Group 320"/>
              <p:cNvGrpSpPr>
                <a:grpSpLocks/>
              </p:cNvGrpSpPr>
              <p:nvPr/>
            </p:nvGrpSpPr>
            <p:grpSpPr bwMode="auto">
              <a:xfrm>
                <a:off x="4120" y="809"/>
                <a:ext cx="156" cy="55"/>
                <a:chOff x="2848" y="848"/>
                <a:chExt cx="140" cy="98"/>
              </a:xfrm>
            </p:grpSpPr>
            <p:sp>
              <p:nvSpPr>
                <p:cNvPr id="1204" name="Line 321"/>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205" name="Line 322"/>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206" name="Line 323"/>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1194" name="Group 324"/>
              <p:cNvGrpSpPr>
                <a:grpSpLocks/>
              </p:cNvGrpSpPr>
              <p:nvPr/>
            </p:nvGrpSpPr>
            <p:grpSpPr bwMode="auto">
              <a:xfrm flipV="1">
                <a:off x="4120" y="808"/>
                <a:ext cx="156" cy="56"/>
                <a:chOff x="2848" y="848"/>
                <a:chExt cx="140" cy="98"/>
              </a:xfrm>
            </p:grpSpPr>
            <p:sp>
              <p:nvSpPr>
                <p:cNvPr id="1201" name="Line 325"/>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202" name="Line 326"/>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203" name="Line 327"/>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sp>
            <p:nvSpPr>
              <p:cNvPr id="1195" name="Rectangle 328"/>
              <p:cNvSpPr>
                <a:spLocks noChangeArrowheads="1"/>
              </p:cNvSpPr>
              <p:nvPr/>
            </p:nvSpPr>
            <p:spPr bwMode="auto">
              <a:xfrm>
                <a:off x="3996" y="732"/>
                <a:ext cx="426" cy="306"/>
              </a:xfrm>
              <a:prstGeom prst="rect">
                <a:avLst/>
              </a:prstGeom>
              <a:solidFill>
                <a:schemeClr val="accent2"/>
              </a:solidFill>
              <a:ln w="9525">
                <a:noFill/>
                <a:miter lim="800000"/>
                <a:headEnd/>
                <a:tailEnd/>
              </a:ln>
            </p:spPr>
            <p:txBody>
              <a:bodyPr wrap="none" anchor="ctr"/>
              <a:lstStyle/>
              <a:p>
                <a:endParaRPr lang="en-US"/>
              </a:p>
            </p:txBody>
          </p:sp>
          <p:sp>
            <p:nvSpPr>
              <p:cNvPr id="1196" name="Rectangle 329"/>
              <p:cNvSpPr>
                <a:spLocks noChangeArrowheads="1"/>
              </p:cNvSpPr>
              <p:nvPr/>
            </p:nvSpPr>
            <p:spPr bwMode="auto">
              <a:xfrm>
                <a:off x="3969" y="753"/>
                <a:ext cx="435" cy="312"/>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197" name="Line 330"/>
              <p:cNvSpPr>
                <a:spLocks noChangeShapeType="1"/>
              </p:cNvSpPr>
              <p:nvPr/>
            </p:nvSpPr>
            <p:spPr bwMode="auto">
              <a:xfrm>
                <a:off x="3966" y="945"/>
                <a:ext cx="435" cy="3"/>
              </a:xfrm>
              <a:prstGeom prst="line">
                <a:avLst/>
              </a:prstGeom>
              <a:noFill/>
              <a:ln w="12700">
                <a:solidFill>
                  <a:schemeClr val="tx1"/>
                </a:solidFill>
                <a:round/>
                <a:headEnd/>
                <a:tailEnd/>
              </a:ln>
            </p:spPr>
            <p:txBody>
              <a:bodyPr wrap="none" anchor="ctr"/>
              <a:lstStyle/>
              <a:p>
                <a:endParaRPr lang="en-US"/>
              </a:p>
            </p:txBody>
          </p:sp>
          <p:sp>
            <p:nvSpPr>
              <p:cNvPr id="1198" name="Line 331"/>
              <p:cNvSpPr>
                <a:spLocks noChangeShapeType="1"/>
              </p:cNvSpPr>
              <p:nvPr/>
            </p:nvSpPr>
            <p:spPr bwMode="auto">
              <a:xfrm>
                <a:off x="3972" y="849"/>
                <a:ext cx="435" cy="3"/>
              </a:xfrm>
              <a:prstGeom prst="line">
                <a:avLst/>
              </a:prstGeom>
              <a:noFill/>
              <a:ln w="12700">
                <a:solidFill>
                  <a:schemeClr val="tx1"/>
                </a:solidFill>
                <a:round/>
                <a:headEnd/>
                <a:tailEnd/>
              </a:ln>
            </p:spPr>
            <p:txBody>
              <a:bodyPr wrap="none" anchor="ctr"/>
              <a:lstStyle/>
              <a:p>
                <a:endParaRPr lang="en-US"/>
              </a:p>
            </p:txBody>
          </p:sp>
          <p:sp>
            <p:nvSpPr>
              <p:cNvPr id="1199" name="Rectangle 332"/>
              <p:cNvSpPr>
                <a:spLocks noChangeArrowheads="1"/>
              </p:cNvSpPr>
              <p:nvPr/>
            </p:nvSpPr>
            <p:spPr bwMode="auto">
              <a:xfrm>
                <a:off x="3966" y="756"/>
                <a:ext cx="435" cy="93"/>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1200" name="Text Box 333"/>
              <p:cNvSpPr txBox="1">
                <a:spLocks noChangeArrowheads="1"/>
              </p:cNvSpPr>
              <p:nvPr/>
            </p:nvSpPr>
            <p:spPr bwMode="auto">
              <a:xfrm>
                <a:off x="3937" y="633"/>
                <a:ext cx="513" cy="442"/>
              </a:xfrm>
              <a:prstGeom prst="rect">
                <a:avLst/>
              </a:prstGeom>
              <a:noFill/>
              <a:ln w="9525">
                <a:noFill/>
                <a:miter lim="800000"/>
                <a:headEnd/>
                <a:tailEnd/>
              </a:ln>
            </p:spPr>
            <p:txBody>
              <a:bodyPr>
                <a:spAutoFit/>
              </a:bodyPr>
              <a:lstStyle/>
              <a:p>
                <a:pPr algn="ctr" eaLnBrk="0" hangingPunct="0"/>
                <a:endParaRPr lang="en-US" sz="1000">
                  <a:latin typeface="Comic Sans MS" pitchFamily="66" charset="0"/>
                </a:endParaRPr>
              </a:p>
              <a:p>
                <a:pPr algn="ctr" eaLnBrk="0" hangingPunct="0"/>
                <a:r>
                  <a:rPr lang="en-US" sz="1000">
                    <a:solidFill>
                      <a:schemeClr val="bg1"/>
                    </a:solidFill>
                    <a:latin typeface="Comic Sans MS" pitchFamily="66" charset="0"/>
                  </a:rPr>
                  <a:t>network</a:t>
                </a:r>
              </a:p>
              <a:p>
                <a:pPr algn="ctr" eaLnBrk="0" hangingPunct="0"/>
                <a:r>
                  <a:rPr lang="en-US" sz="1000">
                    <a:latin typeface="Comic Sans MS" pitchFamily="66" charset="0"/>
                  </a:rPr>
                  <a:t>data link</a:t>
                </a:r>
              </a:p>
              <a:p>
                <a:pPr algn="ctr" eaLnBrk="0" hangingPunct="0"/>
                <a:r>
                  <a:rPr lang="en-US" sz="1000">
                    <a:latin typeface="Comic Sans MS" pitchFamily="66" charset="0"/>
                  </a:rPr>
                  <a:t>physical</a:t>
                </a:r>
                <a:endParaRPr lang="en-US" sz="2400">
                  <a:latin typeface="Times New Roman" pitchFamily="18" charset="0"/>
                </a:endParaRPr>
              </a:p>
            </p:txBody>
          </p:sp>
        </p:grpSp>
        <p:grpSp>
          <p:nvGrpSpPr>
            <p:cNvPr id="1120" name="Group 334"/>
            <p:cNvGrpSpPr>
              <a:grpSpLocks/>
            </p:cNvGrpSpPr>
            <p:nvPr/>
          </p:nvGrpSpPr>
          <p:grpSpPr bwMode="auto">
            <a:xfrm>
              <a:off x="4915" y="1323"/>
              <a:ext cx="513" cy="442"/>
              <a:chOff x="3937" y="633"/>
              <a:chExt cx="513" cy="442"/>
            </a:xfrm>
          </p:grpSpPr>
          <p:sp>
            <p:nvSpPr>
              <p:cNvPr id="1165" name="Line 335"/>
              <p:cNvSpPr>
                <a:spLocks noChangeShapeType="1"/>
              </p:cNvSpPr>
              <p:nvPr/>
            </p:nvSpPr>
            <p:spPr bwMode="auto">
              <a:xfrm>
                <a:off x="4061" y="1035"/>
                <a:ext cx="312" cy="1"/>
              </a:xfrm>
              <a:prstGeom prst="line">
                <a:avLst/>
              </a:prstGeom>
              <a:noFill/>
              <a:ln w="12700">
                <a:solidFill>
                  <a:schemeClr val="tx1"/>
                </a:solidFill>
                <a:round/>
                <a:headEnd/>
                <a:tailEnd/>
              </a:ln>
            </p:spPr>
            <p:txBody>
              <a:bodyPr wrap="none" anchor="ctr"/>
              <a:lstStyle/>
              <a:p>
                <a:endParaRPr lang="en-US"/>
              </a:p>
            </p:txBody>
          </p:sp>
          <p:sp>
            <p:nvSpPr>
              <p:cNvPr id="1166" name="Line 336"/>
              <p:cNvSpPr>
                <a:spLocks noChangeShapeType="1"/>
              </p:cNvSpPr>
              <p:nvPr/>
            </p:nvSpPr>
            <p:spPr bwMode="auto">
              <a:xfrm flipV="1">
                <a:off x="4212" y="929"/>
                <a:ext cx="1" cy="103"/>
              </a:xfrm>
              <a:prstGeom prst="line">
                <a:avLst/>
              </a:prstGeom>
              <a:noFill/>
              <a:ln w="12700">
                <a:solidFill>
                  <a:schemeClr val="tx1"/>
                </a:solidFill>
                <a:round/>
                <a:headEnd/>
                <a:tailEnd/>
              </a:ln>
            </p:spPr>
            <p:txBody>
              <a:bodyPr wrap="none" anchor="ctr"/>
              <a:lstStyle/>
              <a:p>
                <a:endParaRPr lang="en-US"/>
              </a:p>
            </p:txBody>
          </p:sp>
          <p:sp>
            <p:nvSpPr>
              <p:cNvPr id="1167" name="Oval 337"/>
              <p:cNvSpPr>
                <a:spLocks noChangeArrowheads="1"/>
              </p:cNvSpPr>
              <p:nvPr/>
            </p:nvSpPr>
            <p:spPr bwMode="auto">
              <a:xfrm>
                <a:off x="4048" y="854"/>
                <a:ext cx="313" cy="81"/>
              </a:xfrm>
              <a:prstGeom prst="ellipse">
                <a:avLst/>
              </a:prstGeom>
              <a:solidFill>
                <a:schemeClr val="hlink"/>
              </a:solidFill>
              <a:ln w="12700">
                <a:solidFill>
                  <a:schemeClr val="tx1"/>
                </a:solidFill>
                <a:round/>
                <a:headEnd/>
                <a:tailEnd/>
              </a:ln>
            </p:spPr>
            <p:txBody>
              <a:bodyPr wrap="none" anchor="ctr"/>
              <a:lstStyle/>
              <a:p>
                <a:endParaRPr lang="en-US"/>
              </a:p>
            </p:txBody>
          </p:sp>
          <p:sp>
            <p:nvSpPr>
              <p:cNvPr id="1168" name="Line 338"/>
              <p:cNvSpPr>
                <a:spLocks noChangeShapeType="1"/>
              </p:cNvSpPr>
              <p:nvPr/>
            </p:nvSpPr>
            <p:spPr bwMode="auto">
              <a:xfrm>
                <a:off x="4048" y="847"/>
                <a:ext cx="0" cy="50"/>
              </a:xfrm>
              <a:prstGeom prst="line">
                <a:avLst/>
              </a:prstGeom>
              <a:noFill/>
              <a:ln w="12700">
                <a:solidFill>
                  <a:schemeClr val="tx1"/>
                </a:solidFill>
                <a:round/>
                <a:headEnd/>
                <a:tailEnd/>
              </a:ln>
            </p:spPr>
            <p:txBody>
              <a:bodyPr wrap="none" anchor="ctr"/>
              <a:lstStyle/>
              <a:p>
                <a:endParaRPr lang="en-US"/>
              </a:p>
            </p:txBody>
          </p:sp>
          <p:sp>
            <p:nvSpPr>
              <p:cNvPr id="1169" name="Line 339"/>
              <p:cNvSpPr>
                <a:spLocks noChangeShapeType="1"/>
              </p:cNvSpPr>
              <p:nvPr/>
            </p:nvSpPr>
            <p:spPr bwMode="auto">
              <a:xfrm>
                <a:off x="4361" y="847"/>
                <a:ext cx="0" cy="50"/>
              </a:xfrm>
              <a:prstGeom prst="line">
                <a:avLst/>
              </a:prstGeom>
              <a:noFill/>
              <a:ln w="12700">
                <a:solidFill>
                  <a:schemeClr val="tx1"/>
                </a:solidFill>
                <a:round/>
                <a:headEnd/>
                <a:tailEnd/>
              </a:ln>
            </p:spPr>
            <p:txBody>
              <a:bodyPr wrap="none" anchor="ctr"/>
              <a:lstStyle/>
              <a:p>
                <a:endParaRPr lang="en-US"/>
              </a:p>
            </p:txBody>
          </p:sp>
          <p:sp>
            <p:nvSpPr>
              <p:cNvPr id="1170" name="Rectangle 340"/>
              <p:cNvSpPr>
                <a:spLocks noChangeArrowheads="1"/>
              </p:cNvSpPr>
              <p:nvPr/>
            </p:nvSpPr>
            <p:spPr bwMode="auto">
              <a:xfrm>
                <a:off x="4048" y="847"/>
                <a:ext cx="310" cy="49"/>
              </a:xfrm>
              <a:prstGeom prst="rect">
                <a:avLst/>
              </a:prstGeom>
              <a:solidFill>
                <a:schemeClr val="hlink"/>
              </a:solidFill>
              <a:ln w="12700">
                <a:noFill/>
                <a:miter lim="800000"/>
                <a:headEnd/>
                <a:tailEnd/>
              </a:ln>
            </p:spPr>
            <p:txBody>
              <a:bodyPr wrap="none" anchor="ctr"/>
              <a:lstStyle/>
              <a:p>
                <a:pPr algn="ctr" eaLnBrk="0" hangingPunct="0"/>
                <a:endParaRPr lang="en-US" sz="2400">
                  <a:latin typeface="Times New Roman" pitchFamily="18" charset="0"/>
                </a:endParaRPr>
              </a:p>
            </p:txBody>
          </p:sp>
          <p:sp>
            <p:nvSpPr>
              <p:cNvPr id="1171" name="Oval 341"/>
              <p:cNvSpPr>
                <a:spLocks noChangeArrowheads="1"/>
              </p:cNvSpPr>
              <p:nvPr/>
            </p:nvSpPr>
            <p:spPr bwMode="auto">
              <a:xfrm>
                <a:off x="4045" y="788"/>
                <a:ext cx="313" cy="95"/>
              </a:xfrm>
              <a:prstGeom prst="ellipse">
                <a:avLst/>
              </a:prstGeom>
              <a:solidFill>
                <a:schemeClr val="hlink"/>
              </a:solidFill>
              <a:ln w="12700">
                <a:solidFill>
                  <a:schemeClr val="tx1"/>
                </a:solidFill>
                <a:round/>
                <a:headEnd/>
                <a:tailEnd/>
              </a:ln>
            </p:spPr>
            <p:txBody>
              <a:bodyPr wrap="none" anchor="ctr"/>
              <a:lstStyle/>
              <a:p>
                <a:endParaRPr lang="en-US"/>
              </a:p>
            </p:txBody>
          </p:sp>
          <p:grpSp>
            <p:nvGrpSpPr>
              <p:cNvPr id="1172" name="Group 342"/>
              <p:cNvGrpSpPr>
                <a:grpSpLocks/>
              </p:cNvGrpSpPr>
              <p:nvPr/>
            </p:nvGrpSpPr>
            <p:grpSpPr bwMode="auto">
              <a:xfrm>
                <a:off x="4120" y="809"/>
                <a:ext cx="156" cy="55"/>
                <a:chOff x="2848" y="848"/>
                <a:chExt cx="140" cy="98"/>
              </a:xfrm>
            </p:grpSpPr>
            <p:sp>
              <p:nvSpPr>
                <p:cNvPr id="1183" name="Line 343"/>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184" name="Line 344"/>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185" name="Line 345"/>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1173" name="Group 346"/>
              <p:cNvGrpSpPr>
                <a:grpSpLocks/>
              </p:cNvGrpSpPr>
              <p:nvPr/>
            </p:nvGrpSpPr>
            <p:grpSpPr bwMode="auto">
              <a:xfrm flipV="1">
                <a:off x="4120" y="808"/>
                <a:ext cx="156" cy="56"/>
                <a:chOff x="2848" y="848"/>
                <a:chExt cx="140" cy="98"/>
              </a:xfrm>
            </p:grpSpPr>
            <p:sp>
              <p:nvSpPr>
                <p:cNvPr id="1180" name="Line 347"/>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181" name="Line 348"/>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182" name="Line 349"/>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sp>
            <p:nvSpPr>
              <p:cNvPr id="1174" name="Rectangle 350"/>
              <p:cNvSpPr>
                <a:spLocks noChangeArrowheads="1"/>
              </p:cNvSpPr>
              <p:nvPr/>
            </p:nvSpPr>
            <p:spPr bwMode="auto">
              <a:xfrm>
                <a:off x="3996" y="732"/>
                <a:ext cx="426" cy="306"/>
              </a:xfrm>
              <a:prstGeom prst="rect">
                <a:avLst/>
              </a:prstGeom>
              <a:solidFill>
                <a:schemeClr val="accent2"/>
              </a:solidFill>
              <a:ln w="9525">
                <a:noFill/>
                <a:miter lim="800000"/>
                <a:headEnd/>
                <a:tailEnd/>
              </a:ln>
            </p:spPr>
            <p:txBody>
              <a:bodyPr wrap="none" anchor="ctr"/>
              <a:lstStyle/>
              <a:p>
                <a:endParaRPr lang="en-US"/>
              </a:p>
            </p:txBody>
          </p:sp>
          <p:sp>
            <p:nvSpPr>
              <p:cNvPr id="1175" name="Rectangle 351"/>
              <p:cNvSpPr>
                <a:spLocks noChangeArrowheads="1"/>
              </p:cNvSpPr>
              <p:nvPr/>
            </p:nvSpPr>
            <p:spPr bwMode="auto">
              <a:xfrm>
                <a:off x="3969" y="753"/>
                <a:ext cx="435" cy="312"/>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176" name="Line 352"/>
              <p:cNvSpPr>
                <a:spLocks noChangeShapeType="1"/>
              </p:cNvSpPr>
              <p:nvPr/>
            </p:nvSpPr>
            <p:spPr bwMode="auto">
              <a:xfrm>
                <a:off x="3966" y="945"/>
                <a:ext cx="435" cy="3"/>
              </a:xfrm>
              <a:prstGeom prst="line">
                <a:avLst/>
              </a:prstGeom>
              <a:noFill/>
              <a:ln w="12700">
                <a:solidFill>
                  <a:schemeClr val="tx1"/>
                </a:solidFill>
                <a:round/>
                <a:headEnd/>
                <a:tailEnd/>
              </a:ln>
            </p:spPr>
            <p:txBody>
              <a:bodyPr wrap="none" anchor="ctr"/>
              <a:lstStyle/>
              <a:p>
                <a:endParaRPr lang="en-US"/>
              </a:p>
            </p:txBody>
          </p:sp>
          <p:sp>
            <p:nvSpPr>
              <p:cNvPr id="1177" name="Line 353"/>
              <p:cNvSpPr>
                <a:spLocks noChangeShapeType="1"/>
              </p:cNvSpPr>
              <p:nvPr/>
            </p:nvSpPr>
            <p:spPr bwMode="auto">
              <a:xfrm>
                <a:off x="3972" y="849"/>
                <a:ext cx="435" cy="3"/>
              </a:xfrm>
              <a:prstGeom prst="line">
                <a:avLst/>
              </a:prstGeom>
              <a:noFill/>
              <a:ln w="12700">
                <a:solidFill>
                  <a:schemeClr val="tx1"/>
                </a:solidFill>
                <a:round/>
                <a:headEnd/>
                <a:tailEnd/>
              </a:ln>
            </p:spPr>
            <p:txBody>
              <a:bodyPr wrap="none" anchor="ctr"/>
              <a:lstStyle/>
              <a:p>
                <a:endParaRPr lang="en-US"/>
              </a:p>
            </p:txBody>
          </p:sp>
          <p:sp>
            <p:nvSpPr>
              <p:cNvPr id="1178" name="Rectangle 354"/>
              <p:cNvSpPr>
                <a:spLocks noChangeArrowheads="1"/>
              </p:cNvSpPr>
              <p:nvPr/>
            </p:nvSpPr>
            <p:spPr bwMode="auto">
              <a:xfrm>
                <a:off x="3966" y="756"/>
                <a:ext cx="435" cy="93"/>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1179" name="Text Box 355"/>
              <p:cNvSpPr txBox="1">
                <a:spLocks noChangeArrowheads="1"/>
              </p:cNvSpPr>
              <p:nvPr/>
            </p:nvSpPr>
            <p:spPr bwMode="auto">
              <a:xfrm>
                <a:off x="3937" y="633"/>
                <a:ext cx="513" cy="442"/>
              </a:xfrm>
              <a:prstGeom prst="rect">
                <a:avLst/>
              </a:prstGeom>
              <a:noFill/>
              <a:ln w="9525">
                <a:noFill/>
                <a:miter lim="800000"/>
                <a:headEnd/>
                <a:tailEnd/>
              </a:ln>
            </p:spPr>
            <p:txBody>
              <a:bodyPr>
                <a:spAutoFit/>
              </a:bodyPr>
              <a:lstStyle/>
              <a:p>
                <a:pPr algn="ctr" eaLnBrk="0" hangingPunct="0"/>
                <a:endParaRPr lang="en-US" sz="1000">
                  <a:latin typeface="Comic Sans MS" pitchFamily="66" charset="0"/>
                </a:endParaRPr>
              </a:p>
              <a:p>
                <a:pPr algn="ctr" eaLnBrk="0" hangingPunct="0"/>
                <a:r>
                  <a:rPr lang="en-US" sz="1000">
                    <a:solidFill>
                      <a:schemeClr val="bg1"/>
                    </a:solidFill>
                    <a:latin typeface="Comic Sans MS" pitchFamily="66" charset="0"/>
                  </a:rPr>
                  <a:t>network</a:t>
                </a:r>
              </a:p>
              <a:p>
                <a:pPr algn="ctr" eaLnBrk="0" hangingPunct="0"/>
                <a:r>
                  <a:rPr lang="en-US" sz="1000">
                    <a:latin typeface="Comic Sans MS" pitchFamily="66" charset="0"/>
                  </a:rPr>
                  <a:t>data link</a:t>
                </a:r>
              </a:p>
              <a:p>
                <a:pPr algn="ctr" eaLnBrk="0" hangingPunct="0"/>
                <a:r>
                  <a:rPr lang="en-US" sz="1000">
                    <a:latin typeface="Comic Sans MS" pitchFamily="66" charset="0"/>
                  </a:rPr>
                  <a:t>physical</a:t>
                </a:r>
                <a:endParaRPr lang="en-US" sz="2400">
                  <a:latin typeface="Times New Roman" pitchFamily="18" charset="0"/>
                </a:endParaRPr>
              </a:p>
            </p:txBody>
          </p:sp>
        </p:grpSp>
        <p:grpSp>
          <p:nvGrpSpPr>
            <p:cNvPr id="3" name="Group 356"/>
            <p:cNvGrpSpPr>
              <a:grpSpLocks/>
            </p:cNvGrpSpPr>
            <p:nvPr/>
          </p:nvGrpSpPr>
          <p:grpSpPr bwMode="auto">
            <a:xfrm>
              <a:off x="4189" y="2634"/>
              <a:ext cx="513" cy="442"/>
              <a:chOff x="3937" y="633"/>
              <a:chExt cx="513" cy="442"/>
            </a:xfrm>
          </p:grpSpPr>
          <p:sp>
            <p:nvSpPr>
              <p:cNvPr id="1144" name="Line 357"/>
              <p:cNvSpPr>
                <a:spLocks noChangeShapeType="1"/>
              </p:cNvSpPr>
              <p:nvPr/>
            </p:nvSpPr>
            <p:spPr bwMode="auto">
              <a:xfrm>
                <a:off x="4061" y="1035"/>
                <a:ext cx="312" cy="1"/>
              </a:xfrm>
              <a:prstGeom prst="line">
                <a:avLst/>
              </a:prstGeom>
              <a:noFill/>
              <a:ln w="12700">
                <a:solidFill>
                  <a:schemeClr val="tx1"/>
                </a:solidFill>
                <a:round/>
                <a:headEnd/>
                <a:tailEnd/>
              </a:ln>
            </p:spPr>
            <p:txBody>
              <a:bodyPr wrap="none" anchor="ctr"/>
              <a:lstStyle/>
              <a:p>
                <a:endParaRPr lang="en-US"/>
              </a:p>
            </p:txBody>
          </p:sp>
          <p:sp>
            <p:nvSpPr>
              <p:cNvPr id="1145" name="Line 358"/>
              <p:cNvSpPr>
                <a:spLocks noChangeShapeType="1"/>
              </p:cNvSpPr>
              <p:nvPr/>
            </p:nvSpPr>
            <p:spPr bwMode="auto">
              <a:xfrm flipV="1">
                <a:off x="4212" y="929"/>
                <a:ext cx="1" cy="103"/>
              </a:xfrm>
              <a:prstGeom prst="line">
                <a:avLst/>
              </a:prstGeom>
              <a:noFill/>
              <a:ln w="12700">
                <a:solidFill>
                  <a:schemeClr val="tx1"/>
                </a:solidFill>
                <a:round/>
                <a:headEnd/>
                <a:tailEnd/>
              </a:ln>
            </p:spPr>
            <p:txBody>
              <a:bodyPr wrap="none" anchor="ctr"/>
              <a:lstStyle/>
              <a:p>
                <a:endParaRPr lang="en-US"/>
              </a:p>
            </p:txBody>
          </p:sp>
          <p:sp>
            <p:nvSpPr>
              <p:cNvPr id="1146" name="Oval 359"/>
              <p:cNvSpPr>
                <a:spLocks noChangeArrowheads="1"/>
              </p:cNvSpPr>
              <p:nvPr/>
            </p:nvSpPr>
            <p:spPr bwMode="auto">
              <a:xfrm>
                <a:off x="4048" y="854"/>
                <a:ext cx="313" cy="81"/>
              </a:xfrm>
              <a:prstGeom prst="ellipse">
                <a:avLst/>
              </a:prstGeom>
              <a:solidFill>
                <a:schemeClr val="hlink"/>
              </a:solidFill>
              <a:ln w="12700">
                <a:solidFill>
                  <a:schemeClr val="tx1"/>
                </a:solidFill>
                <a:round/>
                <a:headEnd/>
                <a:tailEnd/>
              </a:ln>
            </p:spPr>
            <p:txBody>
              <a:bodyPr wrap="none" anchor="ctr"/>
              <a:lstStyle/>
              <a:p>
                <a:endParaRPr lang="en-US"/>
              </a:p>
            </p:txBody>
          </p:sp>
          <p:sp>
            <p:nvSpPr>
              <p:cNvPr id="1147" name="Line 360"/>
              <p:cNvSpPr>
                <a:spLocks noChangeShapeType="1"/>
              </p:cNvSpPr>
              <p:nvPr/>
            </p:nvSpPr>
            <p:spPr bwMode="auto">
              <a:xfrm>
                <a:off x="4048" y="847"/>
                <a:ext cx="0" cy="50"/>
              </a:xfrm>
              <a:prstGeom prst="line">
                <a:avLst/>
              </a:prstGeom>
              <a:noFill/>
              <a:ln w="12700">
                <a:solidFill>
                  <a:schemeClr val="tx1"/>
                </a:solidFill>
                <a:round/>
                <a:headEnd/>
                <a:tailEnd/>
              </a:ln>
            </p:spPr>
            <p:txBody>
              <a:bodyPr wrap="none" anchor="ctr"/>
              <a:lstStyle/>
              <a:p>
                <a:endParaRPr lang="en-US"/>
              </a:p>
            </p:txBody>
          </p:sp>
          <p:sp>
            <p:nvSpPr>
              <p:cNvPr id="1148" name="Line 361"/>
              <p:cNvSpPr>
                <a:spLocks noChangeShapeType="1"/>
              </p:cNvSpPr>
              <p:nvPr/>
            </p:nvSpPr>
            <p:spPr bwMode="auto">
              <a:xfrm>
                <a:off x="4361" y="847"/>
                <a:ext cx="0" cy="50"/>
              </a:xfrm>
              <a:prstGeom prst="line">
                <a:avLst/>
              </a:prstGeom>
              <a:noFill/>
              <a:ln w="12700">
                <a:solidFill>
                  <a:schemeClr val="tx1"/>
                </a:solidFill>
                <a:round/>
                <a:headEnd/>
                <a:tailEnd/>
              </a:ln>
            </p:spPr>
            <p:txBody>
              <a:bodyPr wrap="none" anchor="ctr"/>
              <a:lstStyle/>
              <a:p>
                <a:endParaRPr lang="en-US"/>
              </a:p>
            </p:txBody>
          </p:sp>
          <p:sp>
            <p:nvSpPr>
              <p:cNvPr id="1149" name="Rectangle 362"/>
              <p:cNvSpPr>
                <a:spLocks noChangeArrowheads="1"/>
              </p:cNvSpPr>
              <p:nvPr/>
            </p:nvSpPr>
            <p:spPr bwMode="auto">
              <a:xfrm>
                <a:off x="4048" y="847"/>
                <a:ext cx="310" cy="49"/>
              </a:xfrm>
              <a:prstGeom prst="rect">
                <a:avLst/>
              </a:prstGeom>
              <a:solidFill>
                <a:schemeClr val="hlink"/>
              </a:solidFill>
              <a:ln w="12700">
                <a:noFill/>
                <a:miter lim="800000"/>
                <a:headEnd/>
                <a:tailEnd/>
              </a:ln>
            </p:spPr>
            <p:txBody>
              <a:bodyPr wrap="none" anchor="ctr"/>
              <a:lstStyle/>
              <a:p>
                <a:pPr algn="ctr" eaLnBrk="0" hangingPunct="0"/>
                <a:endParaRPr lang="en-US" sz="2400">
                  <a:latin typeface="Times New Roman" pitchFamily="18" charset="0"/>
                </a:endParaRPr>
              </a:p>
            </p:txBody>
          </p:sp>
          <p:sp>
            <p:nvSpPr>
              <p:cNvPr id="1150" name="Oval 363"/>
              <p:cNvSpPr>
                <a:spLocks noChangeArrowheads="1"/>
              </p:cNvSpPr>
              <p:nvPr/>
            </p:nvSpPr>
            <p:spPr bwMode="auto">
              <a:xfrm>
                <a:off x="4045" y="788"/>
                <a:ext cx="313" cy="95"/>
              </a:xfrm>
              <a:prstGeom prst="ellipse">
                <a:avLst/>
              </a:prstGeom>
              <a:solidFill>
                <a:schemeClr val="hlink"/>
              </a:solidFill>
              <a:ln w="12700">
                <a:solidFill>
                  <a:schemeClr val="tx1"/>
                </a:solidFill>
                <a:round/>
                <a:headEnd/>
                <a:tailEnd/>
              </a:ln>
            </p:spPr>
            <p:txBody>
              <a:bodyPr wrap="none" anchor="ctr"/>
              <a:lstStyle/>
              <a:p>
                <a:endParaRPr lang="en-US"/>
              </a:p>
            </p:txBody>
          </p:sp>
          <p:grpSp>
            <p:nvGrpSpPr>
              <p:cNvPr id="1151" name="Group 364"/>
              <p:cNvGrpSpPr>
                <a:grpSpLocks/>
              </p:cNvGrpSpPr>
              <p:nvPr/>
            </p:nvGrpSpPr>
            <p:grpSpPr bwMode="auto">
              <a:xfrm>
                <a:off x="4120" y="809"/>
                <a:ext cx="156" cy="55"/>
                <a:chOff x="2848" y="848"/>
                <a:chExt cx="140" cy="98"/>
              </a:xfrm>
            </p:grpSpPr>
            <p:sp>
              <p:nvSpPr>
                <p:cNvPr id="1162" name="Line 365"/>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163" name="Line 366"/>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164" name="Line 367"/>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1152" name="Group 368"/>
              <p:cNvGrpSpPr>
                <a:grpSpLocks/>
              </p:cNvGrpSpPr>
              <p:nvPr/>
            </p:nvGrpSpPr>
            <p:grpSpPr bwMode="auto">
              <a:xfrm flipV="1">
                <a:off x="4120" y="808"/>
                <a:ext cx="156" cy="56"/>
                <a:chOff x="2848" y="848"/>
                <a:chExt cx="140" cy="98"/>
              </a:xfrm>
            </p:grpSpPr>
            <p:sp>
              <p:nvSpPr>
                <p:cNvPr id="1159" name="Line 369"/>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160" name="Line 370"/>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161" name="Line 371"/>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sp>
            <p:nvSpPr>
              <p:cNvPr id="1153" name="Rectangle 372"/>
              <p:cNvSpPr>
                <a:spLocks noChangeArrowheads="1"/>
              </p:cNvSpPr>
              <p:nvPr/>
            </p:nvSpPr>
            <p:spPr bwMode="auto">
              <a:xfrm>
                <a:off x="3996" y="732"/>
                <a:ext cx="426" cy="306"/>
              </a:xfrm>
              <a:prstGeom prst="rect">
                <a:avLst/>
              </a:prstGeom>
              <a:solidFill>
                <a:schemeClr val="accent2"/>
              </a:solidFill>
              <a:ln w="9525">
                <a:noFill/>
                <a:miter lim="800000"/>
                <a:headEnd/>
                <a:tailEnd/>
              </a:ln>
            </p:spPr>
            <p:txBody>
              <a:bodyPr wrap="none" anchor="ctr"/>
              <a:lstStyle/>
              <a:p>
                <a:endParaRPr lang="en-US"/>
              </a:p>
            </p:txBody>
          </p:sp>
          <p:sp>
            <p:nvSpPr>
              <p:cNvPr id="1154" name="Rectangle 373"/>
              <p:cNvSpPr>
                <a:spLocks noChangeArrowheads="1"/>
              </p:cNvSpPr>
              <p:nvPr/>
            </p:nvSpPr>
            <p:spPr bwMode="auto">
              <a:xfrm>
                <a:off x="3969" y="753"/>
                <a:ext cx="435" cy="312"/>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155" name="Line 374"/>
              <p:cNvSpPr>
                <a:spLocks noChangeShapeType="1"/>
              </p:cNvSpPr>
              <p:nvPr/>
            </p:nvSpPr>
            <p:spPr bwMode="auto">
              <a:xfrm>
                <a:off x="3966" y="945"/>
                <a:ext cx="435" cy="3"/>
              </a:xfrm>
              <a:prstGeom prst="line">
                <a:avLst/>
              </a:prstGeom>
              <a:noFill/>
              <a:ln w="12700">
                <a:solidFill>
                  <a:schemeClr val="tx1"/>
                </a:solidFill>
                <a:round/>
                <a:headEnd/>
                <a:tailEnd/>
              </a:ln>
            </p:spPr>
            <p:txBody>
              <a:bodyPr wrap="none" anchor="ctr"/>
              <a:lstStyle/>
              <a:p>
                <a:endParaRPr lang="en-US"/>
              </a:p>
            </p:txBody>
          </p:sp>
          <p:sp>
            <p:nvSpPr>
              <p:cNvPr id="1156" name="Line 375"/>
              <p:cNvSpPr>
                <a:spLocks noChangeShapeType="1"/>
              </p:cNvSpPr>
              <p:nvPr/>
            </p:nvSpPr>
            <p:spPr bwMode="auto">
              <a:xfrm>
                <a:off x="3972" y="849"/>
                <a:ext cx="435" cy="3"/>
              </a:xfrm>
              <a:prstGeom prst="line">
                <a:avLst/>
              </a:prstGeom>
              <a:noFill/>
              <a:ln w="12700">
                <a:solidFill>
                  <a:schemeClr val="tx1"/>
                </a:solidFill>
                <a:round/>
                <a:headEnd/>
                <a:tailEnd/>
              </a:ln>
            </p:spPr>
            <p:txBody>
              <a:bodyPr wrap="none" anchor="ctr"/>
              <a:lstStyle/>
              <a:p>
                <a:endParaRPr lang="en-US"/>
              </a:p>
            </p:txBody>
          </p:sp>
          <p:sp>
            <p:nvSpPr>
              <p:cNvPr id="1157" name="Rectangle 376"/>
              <p:cNvSpPr>
                <a:spLocks noChangeArrowheads="1"/>
              </p:cNvSpPr>
              <p:nvPr/>
            </p:nvSpPr>
            <p:spPr bwMode="auto">
              <a:xfrm>
                <a:off x="3966" y="756"/>
                <a:ext cx="435" cy="93"/>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1158" name="Text Box 377"/>
              <p:cNvSpPr txBox="1">
                <a:spLocks noChangeArrowheads="1"/>
              </p:cNvSpPr>
              <p:nvPr/>
            </p:nvSpPr>
            <p:spPr bwMode="auto">
              <a:xfrm>
                <a:off x="3937" y="633"/>
                <a:ext cx="513" cy="442"/>
              </a:xfrm>
              <a:prstGeom prst="rect">
                <a:avLst/>
              </a:prstGeom>
              <a:noFill/>
              <a:ln w="9525">
                <a:noFill/>
                <a:miter lim="800000"/>
                <a:headEnd/>
                <a:tailEnd/>
              </a:ln>
            </p:spPr>
            <p:txBody>
              <a:bodyPr>
                <a:spAutoFit/>
              </a:bodyPr>
              <a:lstStyle/>
              <a:p>
                <a:pPr algn="ctr" eaLnBrk="0" hangingPunct="0"/>
                <a:endParaRPr lang="en-US" sz="1000">
                  <a:latin typeface="Comic Sans MS" pitchFamily="66" charset="0"/>
                </a:endParaRPr>
              </a:p>
              <a:p>
                <a:pPr algn="ctr" eaLnBrk="0" hangingPunct="0"/>
                <a:r>
                  <a:rPr lang="en-US" sz="1000">
                    <a:solidFill>
                      <a:schemeClr val="bg1"/>
                    </a:solidFill>
                    <a:latin typeface="Comic Sans MS" pitchFamily="66" charset="0"/>
                  </a:rPr>
                  <a:t>network</a:t>
                </a:r>
              </a:p>
              <a:p>
                <a:pPr algn="ctr" eaLnBrk="0" hangingPunct="0"/>
                <a:r>
                  <a:rPr lang="en-US" sz="1000">
                    <a:latin typeface="Comic Sans MS" pitchFamily="66" charset="0"/>
                  </a:rPr>
                  <a:t>data link</a:t>
                </a:r>
              </a:p>
              <a:p>
                <a:pPr algn="ctr" eaLnBrk="0" hangingPunct="0"/>
                <a:r>
                  <a:rPr lang="en-US" sz="1000">
                    <a:latin typeface="Comic Sans MS" pitchFamily="66" charset="0"/>
                  </a:rPr>
                  <a:t>physical</a:t>
                </a:r>
                <a:endParaRPr lang="en-US" sz="2400">
                  <a:latin typeface="Times New Roman" pitchFamily="18" charset="0"/>
                </a:endParaRPr>
              </a:p>
            </p:txBody>
          </p:sp>
        </p:grpSp>
        <p:grpSp>
          <p:nvGrpSpPr>
            <p:cNvPr id="1122" name="Group 378"/>
            <p:cNvGrpSpPr>
              <a:grpSpLocks/>
            </p:cNvGrpSpPr>
            <p:nvPr/>
          </p:nvGrpSpPr>
          <p:grpSpPr bwMode="auto">
            <a:xfrm>
              <a:off x="3658" y="1308"/>
              <a:ext cx="513" cy="442"/>
              <a:chOff x="3937" y="633"/>
              <a:chExt cx="513" cy="442"/>
            </a:xfrm>
          </p:grpSpPr>
          <p:sp>
            <p:nvSpPr>
              <p:cNvPr id="1123" name="Line 379"/>
              <p:cNvSpPr>
                <a:spLocks noChangeShapeType="1"/>
              </p:cNvSpPr>
              <p:nvPr/>
            </p:nvSpPr>
            <p:spPr bwMode="auto">
              <a:xfrm>
                <a:off x="4061" y="1035"/>
                <a:ext cx="312" cy="1"/>
              </a:xfrm>
              <a:prstGeom prst="line">
                <a:avLst/>
              </a:prstGeom>
              <a:noFill/>
              <a:ln w="12700">
                <a:solidFill>
                  <a:schemeClr val="tx1"/>
                </a:solidFill>
                <a:round/>
                <a:headEnd/>
                <a:tailEnd/>
              </a:ln>
            </p:spPr>
            <p:txBody>
              <a:bodyPr wrap="none" anchor="ctr"/>
              <a:lstStyle/>
              <a:p>
                <a:endParaRPr lang="en-US"/>
              </a:p>
            </p:txBody>
          </p:sp>
          <p:sp>
            <p:nvSpPr>
              <p:cNvPr id="1124" name="Line 380"/>
              <p:cNvSpPr>
                <a:spLocks noChangeShapeType="1"/>
              </p:cNvSpPr>
              <p:nvPr/>
            </p:nvSpPr>
            <p:spPr bwMode="auto">
              <a:xfrm flipV="1">
                <a:off x="4212" y="929"/>
                <a:ext cx="1" cy="103"/>
              </a:xfrm>
              <a:prstGeom prst="line">
                <a:avLst/>
              </a:prstGeom>
              <a:noFill/>
              <a:ln w="12700">
                <a:solidFill>
                  <a:schemeClr val="tx1"/>
                </a:solidFill>
                <a:round/>
                <a:headEnd/>
                <a:tailEnd/>
              </a:ln>
            </p:spPr>
            <p:txBody>
              <a:bodyPr wrap="none" anchor="ctr"/>
              <a:lstStyle/>
              <a:p>
                <a:endParaRPr lang="en-US"/>
              </a:p>
            </p:txBody>
          </p:sp>
          <p:sp>
            <p:nvSpPr>
              <p:cNvPr id="1125" name="Oval 381"/>
              <p:cNvSpPr>
                <a:spLocks noChangeArrowheads="1"/>
              </p:cNvSpPr>
              <p:nvPr/>
            </p:nvSpPr>
            <p:spPr bwMode="auto">
              <a:xfrm>
                <a:off x="4048" y="854"/>
                <a:ext cx="313" cy="81"/>
              </a:xfrm>
              <a:prstGeom prst="ellipse">
                <a:avLst/>
              </a:prstGeom>
              <a:solidFill>
                <a:schemeClr val="hlink"/>
              </a:solidFill>
              <a:ln w="12700">
                <a:solidFill>
                  <a:schemeClr val="tx1"/>
                </a:solidFill>
                <a:round/>
                <a:headEnd/>
                <a:tailEnd/>
              </a:ln>
            </p:spPr>
            <p:txBody>
              <a:bodyPr wrap="none" anchor="ctr"/>
              <a:lstStyle/>
              <a:p>
                <a:endParaRPr lang="en-US"/>
              </a:p>
            </p:txBody>
          </p:sp>
          <p:sp>
            <p:nvSpPr>
              <p:cNvPr id="1126" name="Line 382"/>
              <p:cNvSpPr>
                <a:spLocks noChangeShapeType="1"/>
              </p:cNvSpPr>
              <p:nvPr/>
            </p:nvSpPr>
            <p:spPr bwMode="auto">
              <a:xfrm>
                <a:off x="4048" y="847"/>
                <a:ext cx="0" cy="50"/>
              </a:xfrm>
              <a:prstGeom prst="line">
                <a:avLst/>
              </a:prstGeom>
              <a:noFill/>
              <a:ln w="12700">
                <a:solidFill>
                  <a:schemeClr val="tx1"/>
                </a:solidFill>
                <a:round/>
                <a:headEnd/>
                <a:tailEnd/>
              </a:ln>
            </p:spPr>
            <p:txBody>
              <a:bodyPr wrap="none" anchor="ctr"/>
              <a:lstStyle/>
              <a:p>
                <a:endParaRPr lang="en-US"/>
              </a:p>
            </p:txBody>
          </p:sp>
          <p:sp>
            <p:nvSpPr>
              <p:cNvPr id="1127" name="Line 383"/>
              <p:cNvSpPr>
                <a:spLocks noChangeShapeType="1"/>
              </p:cNvSpPr>
              <p:nvPr/>
            </p:nvSpPr>
            <p:spPr bwMode="auto">
              <a:xfrm>
                <a:off x="4361" y="847"/>
                <a:ext cx="0" cy="50"/>
              </a:xfrm>
              <a:prstGeom prst="line">
                <a:avLst/>
              </a:prstGeom>
              <a:noFill/>
              <a:ln w="12700">
                <a:solidFill>
                  <a:schemeClr val="tx1"/>
                </a:solidFill>
                <a:round/>
                <a:headEnd/>
                <a:tailEnd/>
              </a:ln>
            </p:spPr>
            <p:txBody>
              <a:bodyPr wrap="none" anchor="ctr"/>
              <a:lstStyle/>
              <a:p>
                <a:endParaRPr lang="en-US"/>
              </a:p>
            </p:txBody>
          </p:sp>
          <p:sp>
            <p:nvSpPr>
              <p:cNvPr id="1128" name="Rectangle 384"/>
              <p:cNvSpPr>
                <a:spLocks noChangeArrowheads="1"/>
              </p:cNvSpPr>
              <p:nvPr/>
            </p:nvSpPr>
            <p:spPr bwMode="auto">
              <a:xfrm>
                <a:off x="4048" y="847"/>
                <a:ext cx="310" cy="49"/>
              </a:xfrm>
              <a:prstGeom prst="rect">
                <a:avLst/>
              </a:prstGeom>
              <a:solidFill>
                <a:schemeClr val="hlink"/>
              </a:solidFill>
              <a:ln w="12700">
                <a:noFill/>
                <a:miter lim="800000"/>
                <a:headEnd/>
                <a:tailEnd/>
              </a:ln>
            </p:spPr>
            <p:txBody>
              <a:bodyPr wrap="none" anchor="ctr"/>
              <a:lstStyle/>
              <a:p>
                <a:pPr algn="ctr" eaLnBrk="0" hangingPunct="0"/>
                <a:endParaRPr lang="en-US" sz="2400">
                  <a:latin typeface="Times New Roman" pitchFamily="18" charset="0"/>
                </a:endParaRPr>
              </a:p>
            </p:txBody>
          </p:sp>
          <p:sp>
            <p:nvSpPr>
              <p:cNvPr id="1129" name="Oval 385"/>
              <p:cNvSpPr>
                <a:spLocks noChangeArrowheads="1"/>
              </p:cNvSpPr>
              <p:nvPr/>
            </p:nvSpPr>
            <p:spPr bwMode="auto">
              <a:xfrm>
                <a:off x="4045" y="788"/>
                <a:ext cx="313" cy="95"/>
              </a:xfrm>
              <a:prstGeom prst="ellipse">
                <a:avLst/>
              </a:prstGeom>
              <a:solidFill>
                <a:schemeClr val="hlink"/>
              </a:solidFill>
              <a:ln w="12700">
                <a:solidFill>
                  <a:schemeClr val="tx1"/>
                </a:solidFill>
                <a:round/>
                <a:headEnd/>
                <a:tailEnd/>
              </a:ln>
            </p:spPr>
            <p:txBody>
              <a:bodyPr wrap="none" anchor="ctr"/>
              <a:lstStyle/>
              <a:p>
                <a:endParaRPr lang="en-US"/>
              </a:p>
            </p:txBody>
          </p:sp>
          <p:grpSp>
            <p:nvGrpSpPr>
              <p:cNvPr id="1130" name="Group 386"/>
              <p:cNvGrpSpPr>
                <a:grpSpLocks/>
              </p:cNvGrpSpPr>
              <p:nvPr/>
            </p:nvGrpSpPr>
            <p:grpSpPr bwMode="auto">
              <a:xfrm>
                <a:off x="4120" y="809"/>
                <a:ext cx="156" cy="55"/>
                <a:chOff x="2848" y="848"/>
                <a:chExt cx="140" cy="98"/>
              </a:xfrm>
            </p:grpSpPr>
            <p:sp>
              <p:nvSpPr>
                <p:cNvPr id="1141" name="Line 387"/>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142" name="Line 388"/>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143" name="Line 389"/>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1131" name="Group 390"/>
              <p:cNvGrpSpPr>
                <a:grpSpLocks/>
              </p:cNvGrpSpPr>
              <p:nvPr/>
            </p:nvGrpSpPr>
            <p:grpSpPr bwMode="auto">
              <a:xfrm flipV="1">
                <a:off x="4120" y="808"/>
                <a:ext cx="156" cy="56"/>
                <a:chOff x="2848" y="848"/>
                <a:chExt cx="140" cy="98"/>
              </a:xfrm>
            </p:grpSpPr>
            <p:sp>
              <p:nvSpPr>
                <p:cNvPr id="1138" name="Line 391"/>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139" name="Line 392"/>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140" name="Line 393"/>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sp>
            <p:nvSpPr>
              <p:cNvPr id="1132" name="Rectangle 394"/>
              <p:cNvSpPr>
                <a:spLocks noChangeArrowheads="1"/>
              </p:cNvSpPr>
              <p:nvPr/>
            </p:nvSpPr>
            <p:spPr bwMode="auto">
              <a:xfrm>
                <a:off x="3996" y="732"/>
                <a:ext cx="426" cy="306"/>
              </a:xfrm>
              <a:prstGeom prst="rect">
                <a:avLst/>
              </a:prstGeom>
              <a:solidFill>
                <a:schemeClr val="accent2"/>
              </a:solidFill>
              <a:ln w="9525">
                <a:noFill/>
                <a:miter lim="800000"/>
                <a:headEnd/>
                <a:tailEnd/>
              </a:ln>
            </p:spPr>
            <p:txBody>
              <a:bodyPr wrap="none" anchor="ctr"/>
              <a:lstStyle/>
              <a:p>
                <a:endParaRPr lang="en-US"/>
              </a:p>
            </p:txBody>
          </p:sp>
          <p:sp>
            <p:nvSpPr>
              <p:cNvPr id="1133" name="Rectangle 395"/>
              <p:cNvSpPr>
                <a:spLocks noChangeArrowheads="1"/>
              </p:cNvSpPr>
              <p:nvPr/>
            </p:nvSpPr>
            <p:spPr bwMode="auto">
              <a:xfrm>
                <a:off x="3969" y="753"/>
                <a:ext cx="435" cy="312"/>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134" name="Line 396"/>
              <p:cNvSpPr>
                <a:spLocks noChangeShapeType="1"/>
              </p:cNvSpPr>
              <p:nvPr/>
            </p:nvSpPr>
            <p:spPr bwMode="auto">
              <a:xfrm>
                <a:off x="3966" y="945"/>
                <a:ext cx="435" cy="3"/>
              </a:xfrm>
              <a:prstGeom prst="line">
                <a:avLst/>
              </a:prstGeom>
              <a:noFill/>
              <a:ln w="12700">
                <a:solidFill>
                  <a:schemeClr val="tx1"/>
                </a:solidFill>
                <a:round/>
                <a:headEnd/>
                <a:tailEnd/>
              </a:ln>
            </p:spPr>
            <p:txBody>
              <a:bodyPr wrap="none" anchor="ctr"/>
              <a:lstStyle/>
              <a:p>
                <a:endParaRPr lang="en-US"/>
              </a:p>
            </p:txBody>
          </p:sp>
          <p:sp>
            <p:nvSpPr>
              <p:cNvPr id="1135" name="Line 397"/>
              <p:cNvSpPr>
                <a:spLocks noChangeShapeType="1"/>
              </p:cNvSpPr>
              <p:nvPr/>
            </p:nvSpPr>
            <p:spPr bwMode="auto">
              <a:xfrm>
                <a:off x="3972" y="849"/>
                <a:ext cx="435" cy="3"/>
              </a:xfrm>
              <a:prstGeom prst="line">
                <a:avLst/>
              </a:prstGeom>
              <a:noFill/>
              <a:ln w="12700">
                <a:solidFill>
                  <a:schemeClr val="tx1"/>
                </a:solidFill>
                <a:round/>
                <a:headEnd/>
                <a:tailEnd/>
              </a:ln>
            </p:spPr>
            <p:txBody>
              <a:bodyPr wrap="none" anchor="ctr"/>
              <a:lstStyle/>
              <a:p>
                <a:endParaRPr lang="en-US"/>
              </a:p>
            </p:txBody>
          </p:sp>
          <p:sp>
            <p:nvSpPr>
              <p:cNvPr id="1136" name="Rectangle 398"/>
              <p:cNvSpPr>
                <a:spLocks noChangeArrowheads="1"/>
              </p:cNvSpPr>
              <p:nvPr/>
            </p:nvSpPr>
            <p:spPr bwMode="auto">
              <a:xfrm>
                <a:off x="3966" y="756"/>
                <a:ext cx="435" cy="93"/>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1137" name="Text Box 399"/>
              <p:cNvSpPr txBox="1">
                <a:spLocks noChangeArrowheads="1"/>
              </p:cNvSpPr>
              <p:nvPr/>
            </p:nvSpPr>
            <p:spPr bwMode="auto">
              <a:xfrm>
                <a:off x="3937" y="633"/>
                <a:ext cx="513" cy="442"/>
              </a:xfrm>
              <a:prstGeom prst="rect">
                <a:avLst/>
              </a:prstGeom>
              <a:noFill/>
              <a:ln w="9525">
                <a:noFill/>
                <a:miter lim="800000"/>
                <a:headEnd/>
                <a:tailEnd/>
              </a:ln>
            </p:spPr>
            <p:txBody>
              <a:bodyPr>
                <a:spAutoFit/>
              </a:bodyPr>
              <a:lstStyle/>
              <a:p>
                <a:pPr algn="ctr" eaLnBrk="0" hangingPunct="0"/>
                <a:endParaRPr lang="en-US" sz="1000">
                  <a:latin typeface="Comic Sans MS" pitchFamily="66" charset="0"/>
                </a:endParaRPr>
              </a:p>
              <a:p>
                <a:pPr algn="ctr" eaLnBrk="0" hangingPunct="0"/>
                <a:r>
                  <a:rPr lang="en-US" sz="1000">
                    <a:solidFill>
                      <a:schemeClr val="bg1"/>
                    </a:solidFill>
                    <a:latin typeface="Comic Sans MS" pitchFamily="66" charset="0"/>
                  </a:rPr>
                  <a:t>network</a:t>
                </a:r>
              </a:p>
              <a:p>
                <a:pPr algn="ctr" eaLnBrk="0" hangingPunct="0"/>
                <a:r>
                  <a:rPr lang="en-US" sz="1000">
                    <a:latin typeface="Comic Sans MS" pitchFamily="66" charset="0"/>
                  </a:rPr>
                  <a:t>data link</a:t>
                </a:r>
              </a:p>
              <a:p>
                <a:pPr algn="ctr" eaLnBrk="0" hangingPunct="0"/>
                <a:r>
                  <a:rPr lang="en-US" sz="1000">
                    <a:latin typeface="Comic Sans MS" pitchFamily="66" charset="0"/>
                  </a:rPr>
                  <a:t>physical</a:t>
                </a:r>
                <a:endParaRPr lang="en-US" sz="2400">
                  <a:latin typeface="Times New Roman" pitchFamily="18" charset="0"/>
                </a:endParaRPr>
              </a:p>
            </p:txBody>
          </p:sp>
        </p:grpSp>
      </p:grpSp>
      <p:grpSp>
        <p:nvGrpSpPr>
          <p:cNvPr id="1121" name="Group 400"/>
          <p:cNvGrpSpPr>
            <a:grpSpLocks/>
          </p:cNvGrpSpPr>
          <p:nvPr/>
        </p:nvGrpSpPr>
        <p:grpSpPr bwMode="auto">
          <a:xfrm>
            <a:off x="4692650" y="1538288"/>
            <a:ext cx="3767138" cy="3783012"/>
            <a:chOff x="2956" y="969"/>
            <a:chExt cx="2373" cy="2383"/>
          </a:xfrm>
        </p:grpSpPr>
        <p:grpSp>
          <p:nvGrpSpPr>
            <p:cNvPr id="1097" name="Group 401"/>
            <p:cNvGrpSpPr>
              <a:grpSpLocks/>
            </p:cNvGrpSpPr>
            <p:nvPr/>
          </p:nvGrpSpPr>
          <p:grpSpPr bwMode="auto">
            <a:xfrm>
              <a:off x="2956" y="969"/>
              <a:ext cx="513" cy="547"/>
              <a:chOff x="2956" y="969"/>
              <a:chExt cx="513" cy="547"/>
            </a:xfrm>
          </p:grpSpPr>
          <p:sp>
            <p:nvSpPr>
              <p:cNvPr id="1107" name="Rectangle 402"/>
              <p:cNvSpPr>
                <a:spLocks noChangeArrowheads="1"/>
              </p:cNvSpPr>
              <p:nvPr/>
            </p:nvSpPr>
            <p:spPr bwMode="auto">
              <a:xfrm>
                <a:off x="3018" y="969"/>
                <a:ext cx="426" cy="489"/>
              </a:xfrm>
              <a:prstGeom prst="rect">
                <a:avLst/>
              </a:prstGeom>
              <a:solidFill>
                <a:schemeClr val="accent2"/>
              </a:solidFill>
              <a:ln w="9525">
                <a:noFill/>
                <a:miter lim="800000"/>
                <a:headEnd/>
                <a:tailEnd/>
              </a:ln>
            </p:spPr>
            <p:txBody>
              <a:bodyPr wrap="none" anchor="ctr"/>
              <a:lstStyle/>
              <a:p>
                <a:endParaRPr lang="en-US"/>
              </a:p>
            </p:txBody>
          </p:sp>
          <p:sp>
            <p:nvSpPr>
              <p:cNvPr id="1108" name="Rectangle 403"/>
              <p:cNvSpPr>
                <a:spLocks noChangeArrowheads="1"/>
              </p:cNvSpPr>
              <p:nvPr/>
            </p:nvSpPr>
            <p:spPr bwMode="auto">
              <a:xfrm>
                <a:off x="2997" y="984"/>
                <a:ext cx="435" cy="50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109" name="Rectangle 404"/>
              <p:cNvSpPr>
                <a:spLocks noChangeArrowheads="1"/>
              </p:cNvSpPr>
              <p:nvPr/>
            </p:nvSpPr>
            <p:spPr bwMode="auto">
              <a:xfrm>
                <a:off x="3000" y="1185"/>
                <a:ext cx="432" cy="108"/>
              </a:xfrm>
              <a:prstGeom prst="rect">
                <a:avLst/>
              </a:prstGeom>
              <a:solidFill>
                <a:srgbClr val="FF0000"/>
              </a:solidFill>
              <a:ln w="9525">
                <a:noFill/>
                <a:miter lim="800000"/>
                <a:headEnd/>
                <a:tailEnd/>
              </a:ln>
            </p:spPr>
            <p:txBody>
              <a:bodyPr wrap="none" anchor="ctr"/>
              <a:lstStyle/>
              <a:p>
                <a:endParaRPr lang="en-US"/>
              </a:p>
            </p:txBody>
          </p:sp>
          <p:sp>
            <p:nvSpPr>
              <p:cNvPr id="1110" name="Text Box 405"/>
              <p:cNvSpPr txBox="1">
                <a:spLocks noChangeArrowheads="1"/>
              </p:cNvSpPr>
              <p:nvPr/>
            </p:nvSpPr>
            <p:spPr bwMode="auto">
              <a:xfrm>
                <a:off x="2956" y="978"/>
                <a:ext cx="513" cy="538"/>
              </a:xfrm>
              <a:prstGeom prst="rect">
                <a:avLst/>
              </a:prstGeom>
              <a:noFill/>
              <a:ln w="9525">
                <a:noFill/>
                <a:miter lim="800000"/>
                <a:headEnd/>
                <a:tailEnd/>
              </a:ln>
            </p:spPr>
            <p:txBody>
              <a:bodyPr>
                <a:spAutoFit/>
              </a:bodyPr>
              <a:lstStyle/>
              <a:p>
                <a:pPr algn="ctr" eaLnBrk="0" hangingPunct="0"/>
                <a:r>
                  <a:rPr lang="en-US" sz="1000">
                    <a:latin typeface="Comic Sans MS" pitchFamily="66" charset="0"/>
                  </a:rPr>
                  <a:t>application</a:t>
                </a:r>
              </a:p>
              <a:p>
                <a:pPr algn="ctr" eaLnBrk="0" hangingPunct="0"/>
                <a:r>
                  <a:rPr lang="en-US" sz="1000">
                    <a:latin typeface="Comic Sans MS" pitchFamily="66" charset="0"/>
                  </a:rPr>
                  <a:t>transport</a:t>
                </a:r>
              </a:p>
              <a:p>
                <a:pPr algn="ctr" eaLnBrk="0" hangingPunct="0"/>
                <a:r>
                  <a:rPr lang="en-US" sz="1000">
                    <a:solidFill>
                      <a:schemeClr val="bg1"/>
                    </a:solidFill>
                    <a:latin typeface="Comic Sans MS" pitchFamily="66" charset="0"/>
                  </a:rPr>
                  <a:t>network</a:t>
                </a:r>
                <a:endParaRPr lang="en-US" sz="1000">
                  <a:latin typeface="Comic Sans MS" pitchFamily="66" charset="0"/>
                </a:endParaRPr>
              </a:p>
              <a:p>
                <a:pPr algn="ctr" eaLnBrk="0" hangingPunct="0"/>
                <a:r>
                  <a:rPr lang="en-US" sz="1000">
                    <a:latin typeface="Comic Sans MS" pitchFamily="66" charset="0"/>
                  </a:rPr>
                  <a:t>data link</a:t>
                </a:r>
              </a:p>
              <a:p>
                <a:pPr algn="ctr" eaLnBrk="0" hangingPunct="0"/>
                <a:r>
                  <a:rPr lang="en-US" sz="1000">
                    <a:latin typeface="Comic Sans MS" pitchFamily="66" charset="0"/>
                  </a:rPr>
                  <a:t>physical</a:t>
                </a:r>
                <a:endParaRPr lang="en-US" sz="2400">
                  <a:latin typeface="Times New Roman" pitchFamily="18" charset="0"/>
                </a:endParaRPr>
              </a:p>
            </p:txBody>
          </p:sp>
          <p:sp>
            <p:nvSpPr>
              <p:cNvPr id="1111" name="Line 406"/>
              <p:cNvSpPr>
                <a:spLocks noChangeShapeType="1"/>
              </p:cNvSpPr>
              <p:nvPr/>
            </p:nvSpPr>
            <p:spPr bwMode="auto">
              <a:xfrm>
                <a:off x="2997" y="1194"/>
                <a:ext cx="435" cy="3"/>
              </a:xfrm>
              <a:prstGeom prst="line">
                <a:avLst/>
              </a:prstGeom>
              <a:noFill/>
              <a:ln w="12700">
                <a:solidFill>
                  <a:schemeClr val="tx1"/>
                </a:solidFill>
                <a:round/>
                <a:headEnd/>
                <a:tailEnd/>
              </a:ln>
            </p:spPr>
            <p:txBody>
              <a:bodyPr wrap="none" anchor="ctr"/>
              <a:lstStyle/>
              <a:p>
                <a:endParaRPr lang="en-US"/>
              </a:p>
            </p:txBody>
          </p:sp>
          <p:sp>
            <p:nvSpPr>
              <p:cNvPr id="1112" name="Line 407"/>
              <p:cNvSpPr>
                <a:spLocks noChangeShapeType="1"/>
              </p:cNvSpPr>
              <p:nvPr/>
            </p:nvSpPr>
            <p:spPr bwMode="auto">
              <a:xfrm>
                <a:off x="3003" y="1290"/>
                <a:ext cx="435" cy="3"/>
              </a:xfrm>
              <a:prstGeom prst="line">
                <a:avLst/>
              </a:prstGeom>
              <a:noFill/>
              <a:ln w="12700">
                <a:solidFill>
                  <a:schemeClr val="tx1"/>
                </a:solidFill>
                <a:round/>
                <a:headEnd/>
                <a:tailEnd/>
              </a:ln>
            </p:spPr>
            <p:txBody>
              <a:bodyPr wrap="none" anchor="ctr"/>
              <a:lstStyle/>
              <a:p>
                <a:endParaRPr lang="en-US"/>
              </a:p>
            </p:txBody>
          </p:sp>
          <p:sp>
            <p:nvSpPr>
              <p:cNvPr id="1113" name="Line 408"/>
              <p:cNvSpPr>
                <a:spLocks noChangeShapeType="1"/>
              </p:cNvSpPr>
              <p:nvPr/>
            </p:nvSpPr>
            <p:spPr bwMode="auto">
              <a:xfrm>
                <a:off x="3003" y="1374"/>
                <a:ext cx="435" cy="3"/>
              </a:xfrm>
              <a:prstGeom prst="line">
                <a:avLst/>
              </a:prstGeom>
              <a:noFill/>
              <a:ln w="12700">
                <a:solidFill>
                  <a:schemeClr val="tx1"/>
                </a:solidFill>
                <a:round/>
                <a:headEnd/>
                <a:tailEnd/>
              </a:ln>
            </p:spPr>
            <p:txBody>
              <a:bodyPr wrap="none" anchor="ctr"/>
              <a:lstStyle/>
              <a:p>
                <a:endParaRPr lang="en-US"/>
              </a:p>
            </p:txBody>
          </p:sp>
          <p:sp>
            <p:nvSpPr>
              <p:cNvPr id="1114" name="Line 409"/>
              <p:cNvSpPr>
                <a:spLocks noChangeShapeType="1"/>
              </p:cNvSpPr>
              <p:nvPr/>
            </p:nvSpPr>
            <p:spPr bwMode="auto">
              <a:xfrm>
                <a:off x="3003" y="1092"/>
                <a:ext cx="435" cy="3"/>
              </a:xfrm>
              <a:prstGeom prst="line">
                <a:avLst/>
              </a:prstGeom>
              <a:noFill/>
              <a:ln w="12700">
                <a:solidFill>
                  <a:schemeClr val="tx1"/>
                </a:solidFill>
                <a:round/>
                <a:headEnd/>
                <a:tailEnd/>
              </a:ln>
            </p:spPr>
            <p:txBody>
              <a:bodyPr wrap="none" anchor="ctr"/>
              <a:lstStyle/>
              <a:p>
                <a:endParaRPr lang="en-US"/>
              </a:p>
            </p:txBody>
          </p:sp>
        </p:grpSp>
        <p:grpSp>
          <p:nvGrpSpPr>
            <p:cNvPr id="1098" name="Group 410"/>
            <p:cNvGrpSpPr>
              <a:grpSpLocks/>
            </p:cNvGrpSpPr>
            <p:nvPr/>
          </p:nvGrpSpPr>
          <p:grpSpPr bwMode="auto">
            <a:xfrm>
              <a:off x="4816" y="2805"/>
              <a:ext cx="513" cy="547"/>
              <a:chOff x="2956" y="969"/>
              <a:chExt cx="513" cy="547"/>
            </a:xfrm>
          </p:grpSpPr>
          <p:sp>
            <p:nvSpPr>
              <p:cNvPr id="1099" name="Rectangle 411"/>
              <p:cNvSpPr>
                <a:spLocks noChangeArrowheads="1"/>
              </p:cNvSpPr>
              <p:nvPr/>
            </p:nvSpPr>
            <p:spPr bwMode="auto">
              <a:xfrm>
                <a:off x="3018" y="969"/>
                <a:ext cx="426" cy="489"/>
              </a:xfrm>
              <a:prstGeom prst="rect">
                <a:avLst/>
              </a:prstGeom>
              <a:solidFill>
                <a:schemeClr val="accent2"/>
              </a:solidFill>
              <a:ln w="9525">
                <a:noFill/>
                <a:miter lim="800000"/>
                <a:headEnd/>
                <a:tailEnd/>
              </a:ln>
            </p:spPr>
            <p:txBody>
              <a:bodyPr wrap="none" anchor="ctr"/>
              <a:lstStyle/>
              <a:p>
                <a:endParaRPr lang="en-US"/>
              </a:p>
            </p:txBody>
          </p:sp>
          <p:sp>
            <p:nvSpPr>
              <p:cNvPr id="1100" name="Rectangle 412"/>
              <p:cNvSpPr>
                <a:spLocks noChangeArrowheads="1"/>
              </p:cNvSpPr>
              <p:nvPr/>
            </p:nvSpPr>
            <p:spPr bwMode="auto">
              <a:xfrm>
                <a:off x="2997" y="984"/>
                <a:ext cx="435" cy="50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101" name="Rectangle 413"/>
              <p:cNvSpPr>
                <a:spLocks noChangeArrowheads="1"/>
              </p:cNvSpPr>
              <p:nvPr/>
            </p:nvSpPr>
            <p:spPr bwMode="auto">
              <a:xfrm>
                <a:off x="3000" y="1185"/>
                <a:ext cx="432" cy="108"/>
              </a:xfrm>
              <a:prstGeom prst="rect">
                <a:avLst/>
              </a:prstGeom>
              <a:solidFill>
                <a:srgbClr val="FF0000"/>
              </a:solidFill>
              <a:ln w="9525">
                <a:noFill/>
                <a:miter lim="800000"/>
                <a:headEnd/>
                <a:tailEnd/>
              </a:ln>
            </p:spPr>
            <p:txBody>
              <a:bodyPr wrap="none" anchor="ctr"/>
              <a:lstStyle/>
              <a:p>
                <a:endParaRPr lang="en-US"/>
              </a:p>
            </p:txBody>
          </p:sp>
          <p:sp>
            <p:nvSpPr>
              <p:cNvPr id="1102" name="Text Box 414"/>
              <p:cNvSpPr txBox="1">
                <a:spLocks noChangeArrowheads="1"/>
              </p:cNvSpPr>
              <p:nvPr/>
            </p:nvSpPr>
            <p:spPr bwMode="auto">
              <a:xfrm>
                <a:off x="2956" y="978"/>
                <a:ext cx="513" cy="538"/>
              </a:xfrm>
              <a:prstGeom prst="rect">
                <a:avLst/>
              </a:prstGeom>
              <a:noFill/>
              <a:ln w="9525">
                <a:noFill/>
                <a:miter lim="800000"/>
                <a:headEnd/>
                <a:tailEnd/>
              </a:ln>
            </p:spPr>
            <p:txBody>
              <a:bodyPr>
                <a:spAutoFit/>
              </a:bodyPr>
              <a:lstStyle/>
              <a:p>
                <a:pPr algn="ctr" eaLnBrk="0" hangingPunct="0"/>
                <a:r>
                  <a:rPr lang="en-US" sz="1000">
                    <a:latin typeface="Comic Sans MS" pitchFamily="66" charset="0"/>
                  </a:rPr>
                  <a:t>application</a:t>
                </a:r>
              </a:p>
              <a:p>
                <a:pPr algn="ctr" eaLnBrk="0" hangingPunct="0"/>
                <a:r>
                  <a:rPr lang="en-US" sz="1000">
                    <a:latin typeface="Comic Sans MS" pitchFamily="66" charset="0"/>
                  </a:rPr>
                  <a:t>transport</a:t>
                </a:r>
              </a:p>
              <a:p>
                <a:pPr algn="ctr" eaLnBrk="0" hangingPunct="0"/>
                <a:r>
                  <a:rPr lang="en-US" sz="1000">
                    <a:solidFill>
                      <a:schemeClr val="bg1"/>
                    </a:solidFill>
                    <a:latin typeface="Comic Sans MS" pitchFamily="66" charset="0"/>
                  </a:rPr>
                  <a:t>network</a:t>
                </a:r>
                <a:endParaRPr lang="en-US" sz="1000">
                  <a:latin typeface="Comic Sans MS" pitchFamily="66" charset="0"/>
                </a:endParaRPr>
              </a:p>
              <a:p>
                <a:pPr algn="ctr" eaLnBrk="0" hangingPunct="0"/>
                <a:r>
                  <a:rPr lang="en-US" sz="1000">
                    <a:latin typeface="Comic Sans MS" pitchFamily="66" charset="0"/>
                  </a:rPr>
                  <a:t>data link</a:t>
                </a:r>
              </a:p>
              <a:p>
                <a:pPr algn="ctr" eaLnBrk="0" hangingPunct="0"/>
                <a:r>
                  <a:rPr lang="en-US" sz="1000">
                    <a:latin typeface="Comic Sans MS" pitchFamily="66" charset="0"/>
                  </a:rPr>
                  <a:t>physical</a:t>
                </a:r>
                <a:endParaRPr lang="en-US" sz="2400">
                  <a:latin typeface="Times New Roman" pitchFamily="18" charset="0"/>
                </a:endParaRPr>
              </a:p>
            </p:txBody>
          </p:sp>
          <p:sp>
            <p:nvSpPr>
              <p:cNvPr id="1103" name="Line 415"/>
              <p:cNvSpPr>
                <a:spLocks noChangeShapeType="1"/>
              </p:cNvSpPr>
              <p:nvPr/>
            </p:nvSpPr>
            <p:spPr bwMode="auto">
              <a:xfrm>
                <a:off x="2997" y="1194"/>
                <a:ext cx="435" cy="3"/>
              </a:xfrm>
              <a:prstGeom prst="line">
                <a:avLst/>
              </a:prstGeom>
              <a:noFill/>
              <a:ln w="12700">
                <a:solidFill>
                  <a:schemeClr val="tx1"/>
                </a:solidFill>
                <a:round/>
                <a:headEnd/>
                <a:tailEnd/>
              </a:ln>
            </p:spPr>
            <p:txBody>
              <a:bodyPr wrap="none" anchor="ctr"/>
              <a:lstStyle/>
              <a:p>
                <a:endParaRPr lang="en-US"/>
              </a:p>
            </p:txBody>
          </p:sp>
          <p:sp>
            <p:nvSpPr>
              <p:cNvPr id="1104" name="Line 416"/>
              <p:cNvSpPr>
                <a:spLocks noChangeShapeType="1"/>
              </p:cNvSpPr>
              <p:nvPr/>
            </p:nvSpPr>
            <p:spPr bwMode="auto">
              <a:xfrm>
                <a:off x="3003" y="1290"/>
                <a:ext cx="435" cy="3"/>
              </a:xfrm>
              <a:prstGeom prst="line">
                <a:avLst/>
              </a:prstGeom>
              <a:noFill/>
              <a:ln w="12700">
                <a:solidFill>
                  <a:schemeClr val="tx1"/>
                </a:solidFill>
                <a:round/>
                <a:headEnd/>
                <a:tailEnd/>
              </a:ln>
            </p:spPr>
            <p:txBody>
              <a:bodyPr wrap="none" anchor="ctr"/>
              <a:lstStyle/>
              <a:p>
                <a:endParaRPr lang="en-US"/>
              </a:p>
            </p:txBody>
          </p:sp>
          <p:sp>
            <p:nvSpPr>
              <p:cNvPr id="1105" name="Line 417"/>
              <p:cNvSpPr>
                <a:spLocks noChangeShapeType="1"/>
              </p:cNvSpPr>
              <p:nvPr/>
            </p:nvSpPr>
            <p:spPr bwMode="auto">
              <a:xfrm>
                <a:off x="3003" y="1374"/>
                <a:ext cx="435" cy="3"/>
              </a:xfrm>
              <a:prstGeom prst="line">
                <a:avLst/>
              </a:prstGeom>
              <a:noFill/>
              <a:ln w="12700">
                <a:solidFill>
                  <a:schemeClr val="tx1"/>
                </a:solidFill>
                <a:round/>
                <a:headEnd/>
                <a:tailEnd/>
              </a:ln>
            </p:spPr>
            <p:txBody>
              <a:bodyPr wrap="none" anchor="ctr"/>
              <a:lstStyle/>
              <a:p>
                <a:endParaRPr lang="en-US"/>
              </a:p>
            </p:txBody>
          </p:sp>
          <p:sp>
            <p:nvSpPr>
              <p:cNvPr id="1106" name="Line 418"/>
              <p:cNvSpPr>
                <a:spLocks noChangeShapeType="1"/>
              </p:cNvSpPr>
              <p:nvPr/>
            </p:nvSpPr>
            <p:spPr bwMode="auto">
              <a:xfrm>
                <a:off x="3003" y="1092"/>
                <a:ext cx="435" cy="3"/>
              </a:xfrm>
              <a:prstGeom prst="line">
                <a:avLst/>
              </a:prstGeom>
              <a:noFill/>
              <a:ln w="12700">
                <a:solidFill>
                  <a:schemeClr val="tx1"/>
                </a:solidFill>
                <a:round/>
                <a:headEnd/>
                <a:tailEnd/>
              </a:ln>
            </p:spPr>
            <p:txBody>
              <a:bodyPr wrap="none" anchor="ct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21"/>
                                        </p:tgtEl>
                                        <p:attrNameLst>
                                          <p:attrName>style.visibility</p:attrName>
                                        </p:attrNameLst>
                                      </p:cBhvr>
                                      <p:to>
                                        <p:strVal val="visible"/>
                                      </p:to>
                                    </p:set>
                                    <p:animEffect transition="in" filter="dissolve">
                                      <p:cBhvr>
                                        <p:cTn id="7" dur="500"/>
                                        <p:tgtEl>
                                          <p:spTgt spid="112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5"/>
          <p:cNvPicPr>
            <a:picLocks noChangeAspect="1" noChangeArrowheads="1"/>
          </p:cNvPicPr>
          <p:nvPr/>
        </p:nvPicPr>
        <p:blipFill>
          <a:blip r:embed="rId3"/>
          <a:srcRect/>
          <a:stretch>
            <a:fillRect/>
          </a:stretch>
        </p:blipFill>
        <p:spPr bwMode="auto">
          <a:xfrm>
            <a:off x="685800" y="762000"/>
            <a:ext cx="7818438" cy="5118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quarter" idx="10"/>
          </p:nvPr>
        </p:nvSpPr>
        <p:spPr/>
        <p:txBody>
          <a:bodyPr/>
          <a:lstStyle/>
          <a:p>
            <a:pPr>
              <a:defRPr/>
            </a:pPr>
            <a:fld id="{0A3E69BC-2503-41A4-ACA4-7321D91DFBB2}" type="datetime5">
              <a:rPr lang="en-GB"/>
              <a:pPr>
                <a:defRPr/>
              </a:pPr>
              <a:t>22-Feb-14</a:t>
            </a:fld>
            <a:endParaRPr lang="en-US"/>
          </a:p>
        </p:txBody>
      </p:sp>
      <p:sp>
        <p:nvSpPr>
          <p:cNvPr id="10" name="Footer Placeholder 4"/>
          <p:cNvSpPr>
            <a:spLocks noGrp="1"/>
          </p:cNvSpPr>
          <p:nvPr>
            <p:ph type="ftr" sz="quarter" idx="11"/>
          </p:nvPr>
        </p:nvSpPr>
        <p:spPr/>
        <p:txBody>
          <a:bodyPr/>
          <a:lstStyle/>
          <a:p>
            <a:pPr>
              <a:defRPr/>
            </a:pPr>
            <a:r>
              <a:rPr lang="en-US"/>
              <a:t>S Ward  Abingdon and Witney College</a:t>
            </a:r>
          </a:p>
        </p:txBody>
      </p:sp>
      <p:sp>
        <p:nvSpPr>
          <p:cNvPr id="26628" name="Rectangle 2"/>
          <p:cNvSpPr>
            <a:spLocks noGrp="1" noChangeArrowheads="1"/>
          </p:cNvSpPr>
          <p:nvPr>
            <p:ph type="title"/>
          </p:nvPr>
        </p:nvSpPr>
        <p:spPr/>
        <p:txBody>
          <a:bodyPr/>
          <a:lstStyle/>
          <a:p>
            <a:r>
              <a:rPr lang="en-GB" smtClean="0"/>
              <a:t>Routing protocols</a:t>
            </a:r>
            <a:endParaRPr lang="en-US" smtClean="0"/>
          </a:p>
        </p:txBody>
      </p:sp>
      <p:pic>
        <p:nvPicPr>
          <p:cNvPr id="26629" name="Picture 4"/>
          <p:cNvPicPr>
            <a:picLocks noChangeAspect="1" noChangeArrowheads="1"/>
          </p:cNvPicPr>
          <p:nvPr/>
        </p:nvPicPr>
        <p:blipFill>
          <a:blip r:embed="rId3"/>
          <a:srcRect/>
          <a:stretch>
            <a:fillRect/>
          </a:stretch>
        </p:blipFill>
        <p:spPr bwMode="auto">
          <a:xfrm>
            <a:off x="1187450" y="2924175"/>
            <a:ext cx="7632700" cy="2097088"/>
          </a:xfrm>
          <a:prstGeom prst="rect">
            <a:avLst/>
          </a:prstGeom>
          <a:noFill/>
          <a:ln w="9525">
            <a:noFill/>
            <a:miter lim="800000"/>
            <a:headEnd/>
            <a:tailEnd/>
          </a:ln>
        </p:spPr>
      </p:pic>
      <p:sp>
        <p:nvSpPr>
          <p:cNvPr id="26630" name="Text Box 5"/>
          <p:cNvSpPr txBox="1">
            <a:spLocks noChangeArrowheads="1"/>
          </p:cNvSpPr>
          <p:nvPr/>
        </p:nvSpPr>
        <p:spPr bwMode="auto">
          <a:xfrm>
            <a:off x="6264275" y="1628775"/>
            <a:ext cx="2879725" cy="822325"/>
          </a:xfrm>
          <a:prstGeom prst="rect">
            <a:avLst/>
          </a:prstGeom>
          <a:noFill/>
          <a:ln w="9525">
            <a:noFill/>
            <a:miter lim="800000"/>
            <a:headEnd/>
            <a:tailEnd/>
          </a:ln>
        </p:spPr>
        <p:txBody>
          <a:bodyPr>
            <a:spAutoFit/>
          </a:bodyPr>
          <a:lstStyle/>
          <a:p>
            <a:pPr>
              <a:spcBef>
                <a:spcPct val="50000"/>
              </a:spcBef>
            </a:pPr>
            <a:r>
              <a:rPr lang="en-GB" sz="2400"/>
              <a:t>Exterior gateway protocols</a:t>
            </a:r>
            <a:endParaRPr lang="en-US" sz="2400"/>
          </a:p>
        </p:txBody>
      </p:sp>
      <p:sp>
        <p:nvSpPr>
          <p:cNvPr id="26631" name="Text Box 6"/>
          <p:cNvSpPr txBox="1">
            <a:spLocks noChangeArrowheads="1"/>
          </p:cNvSpPr>
          <p:nvPr/>
        </p:nvSpPr>
        <p:spPr bwMode="auto">
          <a:xfrm>
            <a:off x="2051050" y="1628775"/>
            <a:ext cx="2879725" cy="822325"/>
          </a:xfrm>
          <a:prstGeom prst="rect">
            <a:avLst/>
          </a:prstGeom>
          <a:noFill/>
          <a:ln w="9525">
            <a:noFill/>
            <a:miter lim="800000"/>
            <a:headEnd/>
            <a:tailEnd/>
          </a:ln>
        </p:spPr>
        <p:txBody>
          <a:bodyPr>
            <a:spAutoFit/>
          </a:bodyPr>
          <a:lstStyle/>
          <a:p>
            <a:pPr>
              <a:spcBef>
                <a:spcPct val="50000"/>
              </a:spcBef>
            </a:pPr>
            <a:r>
              <a:rPr lang="en-GB" sz="2400"/>
              <a:t>Interior gateway protocols</a:t>
            </a:r>
            <a:endParaRPr lang="en-US" sz="2400"/>
          </a:p>
        </p:txBody>
      </p:sp>
      <p:sp>
        <p:nvSpPr>
          <p:cNvPr id="26632" name="Text Box 7"/>
          <p:cNvSpPr txBox="1">
            <a:spLocks noChangeArrowheads="1"/>
          </p:cNvSpPr>
          <p:nvPr/>
        </p:nvSpPr>
        <p:spPr bwMode="auto">
          <a:xfrm>
            <a:off x="0" y="2997200"/>
            <a:ext cx="1296988" cy="457200"/>
          </a:xfrm>
          <a:prstGeom prst="rect">
            <a:avLst/>
          </a:prstGeom>
          <a:noFill/>
          <a:ln w="9525">
            <a:noFill/>
            <a:miter lim="800000"/>
            <a:headEnd/>
            <a:tailEnd/>
          </a:ln>
        </p:spPr>
        <p:txBody>
          <a:bodyPr>
            <a:spAutoFit/>
          </a:bodyPr>
          <a:lstStyle/>
          <a:p>
            <a:pPr>
              <a:spcBef>
                <a:spcPct val="50000"/>
              </a:spcBef>
            </a:pPr>
            <a:r>
              <a:rPr lang="en-GB" sz="2400"/>
              <a:t>Classful</a:t>
            </a:r>
            <a:endParaRPr lang="en-US" sz="2400"/>
          </a:p>
        </p:txBody>
      </p:sp>
      <p:sp>
        <p:nvSpPr>
          <p:cNvPr id="26633" name="Text Box 8"/>
          <p:cNvSpPr txBox="1">
            <a:spLocks noChangeArrowheads="1"/>
          </p:cNvSpPr>
          <p:nvPr/>
        </p:nvSpPr>
        <p:spPr bwMode="auto">
          <a:xfrm>
            <a:off x="0" y="3789363"/>
            <a:ext cx="1871663" cy="457200"/>
          </a:xfrm>
          <a:prstGeom prst="rect">
            <a:avLst/>
          </a:prstGeom>
          <a:noFill/>
          <a:ln w="9525">
            <a:noFill/>
            <a:miter lim="800000"/>
            <a:headEnd/>
            <a:tailEnd/>
          </a:ln>
        </p:spPr>
        <p:txBody>
          <a:bodyPr>
            <a:spAutoFit/>
          </a:bodyPr>
          <a:lstStyle/>
          <a:p>
            <a:pPr>
              <a:spcBef>
                <a:spcPct val="50000"/>
              </a:spcBef>
            </a:pPr>
            <a:r>
              <a:rPr lang="en-GB" sz="2400"/>
              <a:t>Classless</a:t>
            </a:r>
            <a:endParaRPr lang="en-US" sz="2400"/>
          </a:p>
        </p:txBody>
      </p:sp>
      <p:sp>
        <p:nvSpPr>
          <p:cNvPr id="26634" name="Text Box 9"/>
          <p:cNvSpPr txBox="1">
            <a:spLocks noChangeArrowheads="1"/>
          </p:cNvSpPr>
          <p:nvPr/>
        </p:nvSpPr>
        <p:spPr bwMode="auto">
          <a:xfrm>
            <a:off x="179388" y="4437063"/>
            <a:ext cx="1296987" cy="457200"/>
          </a:xfrm>
          <a:prstGeom prst="rect">
            <a:avLst/>
          </a:prstGeom>
          <a:noFill/>
          <a:ln w="9525">
            <a:noFill/>
            <a:miter lim="800000"/>
            <a:headEnd/>
            <a:tailEnd/>
          </a:ln>
        </p:spPr>
        <p:txBody>
          <a:bodyPr>
            <a:spAutoFit/>
          </a:bodyPr>
          <a:lstStyle/>
          <a:p>
            <a:pPr>
              <a:spcBef>
                <a:spcPct val="50000"/>
              </a:spcBef>
            </a:pPr>
            <a:r>
              <a:rPr lang="en-GB" sz="2400"/>
              <a:t>IPv6</a:t>
            </a:r>
            <a:endParaRPr lang="en-US" sz="24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quarter" idx="10"/>
          </p:nvPr>
        </p:nvSpPr>
        <p:spPr/>
        <p:txBody>
          <a:bodyPr/>
          <a:lstStyle/>
          <a:p>
            <a:pPr>
              <a:defRPr/>
            </a:pPr>
            <a:fld id="{0A3E69BC-2503-41A4-ACA4-7321D91DFBB2}" type="datetime5">
              <a:rPr lang="en-GB"/>
              <a:pPr>
                <a:defRPr/>
              </a:pPr>
              <a:t>22-Feb-14</a:t>
            </a:fld>
            <a:endParaRPr lang="en-US"/>
          </a:p>
        </p:txBody>
      </p:sp>
      <p:sp>
        <p:nvSpPr>
          <p:cNvPr id="12" name="Footer Placeholder 4"/>
          <p:cNvSpPr>
            <a:spLocks noGrp="1"/>
          </p:cNvSpPr>
          <p:nvPr>
            <p:ph type="ftr" sz="quarter" idx="11"/>
          </p:nvPr>
        </p:nvSpPr>
        <p:spPr/>
        <p:txBody>
          <a:bodyPr/>
          <a:lstStyle/>
          <a:p>
            <a:pPr>
              <a:defRPr/>
            </a:pPr>
            <a:r>
              <a:rPr lang="en-US"/>
              <a:t>S Ward  Abingdon and Witney College</a:t>
            </a:r>
          </a:p>
        </p:txBody>
      </p:sp>
      <p:sp>
        <p:nvSpPr>
          <p:cNvPr id="27652" name="Rectangle 2"/>
          <p:cNvSpPr>
            <a:spLocks noGrp="1" noChangeArrowheads="1"/>
          </p:cNvSpPr>
          <p:nvPr>
            <p:ph type="title"/>
          </p:nvPr>
        </p:nvSpPr>
        <p:spPr/>
        <p:txBody>
          <a:bodyPr/>
          <a:lstStyle/>
          <a:p>
            <a:r>
              <a:rPr lang="en-GB" smtClean="0"/>
              <a:t>Routing protocols</a:t>
            </a:r>
            <a:endParaRPr lang="en-US" smtClean="0"/>
          </a:p>
        </p:txBody>
      </p:sp>
      <p:pic>
        <p:nvPicPr>
          <p:cNvPr id="27653" name="Picture 3"/>
          <p:cNvPicPr>
            <a:picLocks noChangeAspect="1" noChangeArrowheads="1"/>
          </p:cNvPicPr>
          <p:nvPr/>
        </p:nvPicPr>
        <p:blipFill>
          <a:blip r:embed="rId3"/>
          <a:srcRect/>
          <a:stretch>
            <a:fillRect/>
          </a:stretch>
        </p:blipFill>
        <p:spPr bwMode="auto">
          <a:xfrm>
            <a:off x="1187450" y="2924175"/>
            <a:ext cx="7632700" cy="2097088"/>
          </a:xfrm>
          <a:prstGeom prst="rect">
            <a:avLst/>
          </a:prstGeom>
          <a:noFill/>
          <a:ln w="9525">
            <a:noFill/>
            <a:miter lim="800000"/>
            <a:headEnd/>
            <a:tailEnd/>
          </a:ln>
        </p:spPr>
      </p:pic>
      <p:sp>
        <p:nvSpPr>
          <p:cNvPr id="27654" name="Text Box 4"/>
          <p:cNvSpPr txBox="1">
            <a:spLocks noChangeArrowheads="1"/>
          </p:cNvSpPr>
          <p:nvPr/>
        </p:nvSpPr>
        <p:spPr bwMode="auto">
          <a:xfrm>
            <a:off x="6264275" y="1628775"/>
            <a:ext cx="2879725" cy="822325"/>
          </a:xfrm>
          <a:prstGeom prst="rect">
            <a:avLst/>
          </a:prstGeom>
          <a:noFill/>
          <a:ln w="9525">
            <a:noFill/>
            <a:miter lim="800000"/>
            <a:headEnd/>
            <a:tailEnd/>
          </a:ln>
        </p:spPr>
        <p:txBody>
          <a:bodyPr>
            <a:spAutoFit/>
          </a:bodyPr>
          <a:lstStyle/>
          <a:p>
            <a:pPr>
              <a:spcBef>
                <a:spcPct val="50000"/>
              </a:spcBef>
            </a:pPr>
            <a:r>
              <a:rPr lang="en-GB" sz="2400"/>
              <a:t>Exterior gateway protocols</a:t>
            </a:r>
            <a:endParaRPr lang="en-US" sz="2400"/>
          </a:p>
        </p:txBody>
      </p:sp>
      <p:sp>
        <p:nvSpPr>
          <p:cNvPr id="27655" name="Text Box 5"/>
          <p:cNvSpPr txBox="1">
            <a:spLocks noChangeArrowheads="1"/>
          </p:cNvSpPr>
          <p:nvPr/>
        </p:nvSpPr>
        <p:spPr bwMode="auto">
          <a:xfrm>
            <a:off x="2051050" y="1628775"/>
            <a:ext cx="2879725" cy="822325"/>
          </a:xfrm>
          <a:prstGeom prst="rect">
            <a:avLst/>
          </a:prstGeom>
          <a:noFill/>
          <a:ln w="9525">
            <a:noFill/>
            <a:miter lim="800000"/>
            <a:headEnd/>
            <a:tailEnd/>
          </a:ln>
        </p:spPr>
        <p:txBody>
          <a:bodyPr>
            <a:spAutoFit/>
          </a:bodyPr>
          <a:lstStyle/>
          <a:p>
            <a:pPr>
              <a:spcBef>
                <a:spcPct val="50000"/>
              </a:spcBef>
            </a:pPr>
            <a:r>
              <a:rPr lang="en-GB" sz="2400"/>
              <a:t>Interior gateway protocols</a:t>
            </a:r>
            <a:endParaRPr lang="en-US" sz="2400"/>
          </a:p>
        </p:txBody>
      </p:sp>
      <p:sp>
        <p:nvSpPr>
          <p:cNvPr id="27656" name="Text Box 6"/>
          <p:cNvSpPr txBox="1">
            <a:spLocks noChangeArrowheads="1"/>
          </p:cNvSpPr>
          <p:nvPr/>
        </p:nvSpPr>
        <p:spPr bwMode="auto">
          <a:xfrm>
            <a:off x="0" y="2997200"/>
            <a:ext cx="1296988" cy="457200"/>
          </a:xfrm>
          <a:prstGeom prst="rect">
            <a:avLst/>
          </a:prstGeom>
          <a:noFill/>
          <a:ln w="9525">
            <a:noFill/>
            <a:miter lim="800000"/>
            <a:headEnd/>
            <a:tailEnd/>
          </a:ln>
        </p:spPr>
        <p:txBody>
          <a:bodyPr>
            <a:spAutoFit/>
          </a:bodyPr>
          <a:lstStyle/>
          <a:p>
            <a:pPr>
              <a:spcBef>
                <a:spcPct val="50000"/>
              </a:spcBef>
            </a:pPr>
            <a:r>
              <a:rPr lang="en-GB" sz="2400"/>
              <a:t>Classful</a:t>
            </a:r>
            <a:endParaRPr lang="en-US" sz="2400"/>
          </a:p>
        </p:txBody>
      </p:sp>
      <p:sp>
        <p:nvSpPr>
          <p:cNvPr id="27657" name="Text Box 7"/>
          <p:cNvSpPr txBox="1">
            <a:spLocks noChangeArrowheads="1"/>
          </p:cNvSpPr>
          <p:nvPr/>
        </p:nvSpPr>
        <p:spPr bwMode="auto">
          <a:xfrm>
            <a:off x="0" y="3789363"/>
            <a:ext cx="1871663" cy="457200"/>
          </a:xfrm>
          <a:prstGeom prst="rect">
            <a:avLst/>
          </a:prstGeom>
          <a:noFill/>
          <a:ln w="9525">
            <a:noFill/>
            <a:miter lim="800000"/>
            <a:headEnd/>
            <a:tailEnd/>
          </a:ln>
        </p:spPr>
        <p:txBody>
          <a:bodyPr>
            <a:spAutoFit/>
          </a:bodyPr>
          <a:lstStyle/>
          <a:p>
            <a:pPr>
              <a:spcBef>
                <a:spcPct val="50000"/>
              </a:spcBef>
            </a:pPr>
            <a:r>
              <a:rPr lang="en-GB" sz="2400"/>
              <a:t>Classless</a:t>
            </a:r>
            <a:endParaRPr lang="en-US" sz="2400"/>
          </a:p>
        </p:txBody>
      </p:sp>
      <p:sp>
        <p:nvSpPr>
          <p:cNvPr id="27658" name="Text Box 8"/>
          <p:cNvSpPr txBox="1">
            <a:spLocks noChangeArrowheads="1"/>
          </p:cNvSpPr>
          <p:nvPr/>
        </p:nvSpPr>
        <p:spPr bwMode="auto">
          <a:xfrm>
            <a:off x="179388" y="4437063"/>
            <a:ext cx="1296987" cy="457200"/>
          </a:xfrm>
          <a:prstGeom prst="rect">
            <a:avLst/>
          </a:prstGeom>
          <a:noFill/>
          <a:ln w="9525">
            <a:noFill/>
            <a:miter lim="800000"/>
            <a:headEnd/>
            <a:tailEnd/>
          </a:ln>
        </p:spPr>
        <p:txBody>
          <a:bodyPr>
            <a:spAutoFit/>
          </a:bodyPr>
          <a:lstStyle/>
          <a:p>
            <a:pPr>
              <a:spcBef>
                <a:spcPct val="50000"/>
              </a:spcBef>
            </a:pPr>
            <a:r>
              <a:rPr lang="en-GB" sz="2400"/>
              <a:t>IPv6</a:t>
            </a:r>
            <a:endParaRPr lang="en-US" sz="2400"/>
          </a:p>
        </p:txBody>
      </p:sp>
      <p:sp>
        <p:nvSpPr>
          <p:cNvPr id="27659" name="Text Box 9"/>
          <p:cNvSpPr txBox="1">
            <a:spLocks noChangeArrowheads="1"/>
          </p:cNvSpPr>
          <p:nvPr/>
        </p:nvSpPr>
        <p:spPr bwMode="auto">
          <a:xfrm>
            <a:off x="1187450" y="5229225"/>
            <a:ext cx="3313113" cy="822325"/>
          </a:xfrm>
          <a:prstGeom prst="rect">
            <a:avLst/>
          </a:prstGeom>
          <a:noFill/>
          <a:ln w="9525">
            <a:noFill/>
            <a:miter lim="800000"/>
            <a:headEnd/>
            <a:tailEnd/>
          </a:ln>
        </p:spPr>
        <p:txBody>
          <a:bodyPr>
            <a:spAutoFit/>
          </a:bodyPr>
          <a:lstStyle/>
          <a:p>
            <a:pPr>
              <a:spcBef>
                <a:spcPct val="50000"/>
              </a:spcBef>
            </a:pPr>
            <a:r>
              <a:rPr lang="en-GB" sz="2400"/>
              <a:t>Distance vector, open standard</a:t>
            </a:r>
            <a:endParaRPr lang="en-US" sz="2400"/>
          </a:p>
        </p:txBody>
      </p:sp>
      <p:sp>
        <p:nvSpPr>
          <p:cNvPr id="27660" name="Rectangle 10"/>
          <p:cNvSpPr>
            <a:spLocks noChangeArrowheads="1"/>
          </p:cNvSpPr>
          <p:nvPr/>
        </p:nvSpPr>
        <p:spPr bwMode="auto">
          <a:xfrm>
            <a:off x="1187450" y="2924175"/>
            <a:ext cx="1296988" cy="2089150"/>
          </a:xfrm>
          <a:prstGeom prst="rect">
            <a:avLst/>
          </a:prstGeom>
          <a:solidFill>
            <a:srgbClr val="FF5050">
              <a:alpha val="50195"/>
            </a:srgbClr>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quarter" idx="10"/>
          </p:nvPr>
        </p:nvSpPr>
        <p:spPr/>
        <p:txBody>
          <a:bodyPr/>
          <a:lstStyle/>
          <a:p>
            <a:pPr>
              <a:defRPr/>
            </a:pPr>
            <a:fld id="{0A3E69BC-2503-41A4-ACA4-7321D91DFBB2}" type="datetime5">
              <a:rPr lang="en-GB"/>
              <a:pPr>
                <a:defRPr/>
              </a:pPr>
              <a:t>22-Feb-14</a:t>
            </a:fld>
            <a:endParaRPr lang="en-US"/>
          </a:p>
        </p:txBody>
      </p:sp>
      <p:sp>
        <p:nvSpPr>
          <p:cNvPr id="12" name="Footer Placeholder 4"/>
          <p:cNvSpPr>
            <a:spLocks noGrp="1"/>
          </p:cNvSpPr>
          <p:nvPr>
            <p:ph type="ftr" sz="quarter" idx="11"/>
          </p:nvPr>
        </p:nvSpPr>
        <p:spPr/>
        <p:txBody>
          <a:bodyPr/>
          <a:lstStyle/>
          <a:p>
            <a:pPr>
              <a:defRPr/>
            </a:pPr>
            <a:r>
              <a:rPr lang="en-US"/>
              <a:t>S Ward  Abingdon and Witney College</a:t>
            </a:r>
          </a:p>
        </p:txBody>
      </p:sp>
      <p:sp>
        <p:nvSpPr>
          <p:cNvPr id="28676" name="Rectangle 2"/>
          <p:cNvSpPr>
            <a:spLocks noGrp="1" noChangeArrowheads="1"/>
          </p:cNvSpPr>
          <p:nvPr>
            <p:ph type="title"/>
          </p:nvPr>
        </p:nvSpPr>
        <p:spPr/>
        <p:txBody>
          <a:bodyPr/>
          <a:lstStyle/>
          <a:p>
            <a:r>
              <a:rPr lang="en-GB" smtClean="0"/>
              <a:t>Routing protocols</a:t>
            </a:r>
            <a:endParaRPr lang="en-US" smtClean="0"/>
          </a:p>
        </p:txBody>
      </p:sp>
      <p:pic>
        <p:nvPicPr>
          <p:cNvPr id="28677" name="Picture 3"/>
          <p:cNvPicPr>
            <a:picLocks noChangeAspect="1" noChangeArrowheads="1"/>
          </p:cNvPicPr>
          <p:nvPr/>
        </p:nvPicPr>
        <p:blipFill>
          <a:blip r:embed="rId3"/>
          <a:srcRect/>
          <a:stretch>
            <a:fillRect/>
          </a:stretch>
        </p:blipFill>
        <p:spPr bwMode="auto">
          <a:xfrm>
            <a:off x="1187450" y="2924175"/>
            <a:ext cx="7632700" cy="2097088"/>
          </a:xfrm>
          <a:prstGeom prst="rect">
            <a:avLst/>
          </a:prstGeom>
          <a:noFill/>
          <a:ln w="9525">
            <a:noFill/>
            <a:miter lim="800000"/>
            <a:headEnd/>
            <a:tailEnd/>
          </a:ln>
        </p:spPr>
      </p:pic>
      <p:sp>
        <p:nvSpPr>
          <p:cNvPr id="28678" name="Text Box 4"/>
          <p:cNvSpPr txBox="1">
            <a:spLocks noChangeArrowheads="1"/>
          </p:cNvSpPr>
          <p:nvPr/>
        </p:nvSpPr>
        <p:spPr bwMode="auto">
          <a:xfrm>
            <a:off x="6264275" y="1628775"/>
            <a:ext cx="2879725" cy="822325"/>
          </a:xfrm>
          <a:prstGeom prst="rect">
            <a:avLst/>
          </a:prstGeom>
          <a:noFill/>
          <a:ln w="9525">
            <a:noFill/>
            <a:miter lim="800000"/>
            <a:headEnd/>
            <a:tailEnd/>
          </a:ln>
        </p:spPr>
        <p:txBody>
          <a:bodyPr>
            <a:spAutoFit/>
          </a:bodyPr>
          <a:lstStyle/>
          <a:p>
            <a:pPr>
              <a:spcBef>
                <a:spcPct val="50000"/>
              </a:spcBef>
            </a:pPr>
            <a:r>
              <a:rPr lang="en-GB" sz="2400"/>
              <a:t>Exterior gateway protocols</a:t>
            </a:r>
            <a:endParaRPr lang="en-US" sz="2400"/>
          </a:p>
        </p:txBody>
      </p:sp>
      <p:sp>
        <p:nvSpPr>
          <p:cNvPr id="28679" name="Text Box 5"/>
          <p:cNvSpPr txBox="1">
            <a:spLocks noChangeArrowheads="1"/>
          </p:cNvSpPr>
          <p:nvPr/>
        </p:nvSpPr>
        <p:spPr bwMode="auto">
          <a:xfrm>
            <a:off x="2051050" y="1628775"/>
            <a:ext cx="2879725" cy="822325"/>
          </a:xfrm>
          <a:prstGeom prst="rect">
            <a:avLst/>
          </a:prstGeom>
          <a:noFill/>
          <a:ln w="9525">
            <a:noFill/>
            <a:miter lim="800000"/>
            <a:headEnd/>
            <a:tailEnd/>
          </a:ln>
        </p:spPr>
        <p:txBody>
          <a:bodyPr>
            <a:spAutoFit/>
          </a:bodyPr>
          <a:lstStyle/>
          <a:p>
            <a:pPr>
              <a:spcBef>
                <a:spcPct val="50000"/>
              </a:spcBef>
            </a:pPr>
            <a:r>
              <a:rPr lang="en-GB" sz="2400"/>
              <a:t>Interior gateway protocols</a:t>
            </a:r>
            <a:endParaRPr lang="en-US" sz="2400"/>
          </a:p>
        </p:txBody>
      </p:sp>
      <p:sp>
        <p:nvSpPr>
          <p:cNvPr id="28680" name="Text Box 6"/>
          <p:cNvSpPr txBox="1">
            <a:spLocks noChangeArrowheads="1"/>
          </p:cNvSpPr>
          <p:nvPr/>
        </p:nvSpPr>
        <p:spPr bwMode="auto">
          <a:xfrm>
            <a:off x="0" y="2997200"/>
            <a:ext cx="1296988" cy="457200"/>
          </a:xfrm>
          <a:prstGeom prst="rect">
            <a:avLst/>
          </a:prstGeom>
          <a:noFill/>
          <a:ln w="9525">
            <a:noFill/>
            <a:miter lim="800000"/>
            <a:headEnd/>
            <a:tailEnd/>
          </a:ln>
        </p:spPr>
        <p:txBody>
          <a:bodyPr>
            <a:spAutoFit/>
          </a:bodyPr>
          <a:lstStyle/>
          <a:p>
            <a:pPr>
              <a:spcBef>
                <a:spcPct val="50000"/>
              </a:spcBef>
            </a:pPr>
            <a:r>
              <a:rPr lang="en-GB" sz="2400"/>
              <a:t>Classful</a:t>
            </a:r>
            <a:endParaRPr lang="en-US" sz="2400"/>
          </a:p>
        </p:txBody>
      </p:sp>
      <p:sp>
        <p:nvSpPr>
          <p:cNvPr id="28681" name="Text Box 7"/>
          <p:cNvSpPr txBox="1">
            <a:spLocks noChangeArrowheads="1"/>
          </p:cNvSpPr>
          <p:nvPr/>
        </p:nvSpPr>
        <p:spPr bwMode="auto">
          <a:xfrm>
            <a:off x="0" y="3789363"/>
            <a:ext cx="1871663" cy="457200"/>
          </a:xfrm>
          <a:prstGeom prst="rect">
            <a:avLst/>
          </a:prstGeom>
          <a:noFill/>
          <a:ln w="9525">
            <a:noFill/>
            <a:miter lim="800000"/>
            <a:headEnd/>
            <a:tailEnd/>
          </a:ln>
        </p:spPr>
        <p:txBody>
          <a:bodyPr>
            <a:spAutoFit/>
          </a:bodyPr>
          <a:lstStyle/>
          <a:p>
            <a:pPr>
              <a:spcBef>
                <a:spcPct val="50000"/>
              </a:spcBef>
            </a:pPr>
            <a:r>
              <a:rPr lang="en-GB" sz="2400"/>
              <a:t>Classless</a:t>
            </a:r>
            <a:endParaRPr lang="en-US" sz="2400"/>
          </a:p>
        </p:txBody>
      </p:sp>
      <p:sp>
        <p:nvSpPr>
          <p:cNvPr id="28682" name="Text Box 8"/>
          <p:cNvSpPr txBox="1">
            <a:spLocks noChangeArrowheads="1"/>
          </p:cNvSpPr>
          <p:nvPr/>
        </p:nvSpPr>
        <p:spPr bwMode="auto">
          <a:xfrm>
            <a:off x="179388" y="4437063"/>
            <a:ext cx="1296987" cy="457200"/>
          </a:xfrm>
          <a:prstGeom prst="rect">
            <a:avLst/>
          </a:prstGeom>
          <a:noFill/>
          <a:ln w="9525">
            <a:noFill/>
            <a:miter lim="800000"/>
            <a:headEnd/>
            <a:tailEnd/>
          </a:ln>
        </p:spPr>
        <p:txBody>
          <a:bodyPr>
            <a:spAutoFit/>
          </a:bodyPr>
          <a:lstStyle/>
          <a:p>
            <a:pPr>
              <a:spcBef>
                <a:spcPct val="50000"/>
              </a:spcBef>
            </a:pPr>
            <a:r>
              <a:rPr lang="en-GB" sz="2400"/>
              <a:t>IPv6</a:t>
            </a:r>
            <a:endParaRPr lang="en-US" sz="2400"/>
          </a:p>
        </p:txBody>
      </p:sp>
      <p:sp>
        <p:nvSpPr>
          <p:cNvPr id="28683" name="Text Box 9"/>
          <p:cNvSpPr txBox="1">
            <a:spLocks noChangeArrowheads="1"/>
          </p:cNvSpPr>
          <p:nvPr/>
        </p:nvSpPr>
        <p:spPr bwMode="auto">
          <a:xfrm>
            <a:off x="2051050" y="5229225"/>
            <a:ext cx="2879725" cy="822325"/>
          </a:xfrm>
          <a:prstGeom prst="rect">
            <a:avLst/>
          </a:prstGeom>
          <a:noFill/>
          <a:ln w="9525">
            <a:noFill/>
            <a:miter lim="800000"/>
            <a:headEnd/>
            <a:tailEnd/>
          </a:ln>
        </p:spPr>
        <p:txBody>
          <a:bodyPr>
            <a:spAutoFit/>
          </a:bodyPr>
          <a:lstStyle/>
          <a:p>
            <a:pPr>
              <a:spcBef>
                <a:spcPct val="50000"/>
              </a:spcBef>
            </a:pPr>
            <a:r>
              <a:rPr lang="en-GB" sz="2400"/>
              <a:t>Distance vector, Cisco proprietary</a:t>
            </a:r>
            <a:endParaRPr lang="en-US" sz="2400"/>
          </a:p>
        </p:txBody>
      </p:sp>
      <p:sp>
        <p:nvSpPr>
          <p:cNvPr id="28684" name="Rectangle 10"/>
          <p:cNvSpPr>
            <a:spLocks noChangeArrowheads="1"/>
          </p:cNvSpPr>
          <p:nvPr/>
        </p:nvSpPr>
        <p:spPr bwMode="auto">
          <a:xfrm>
            <a:off x="2627313" y="2924175"/>
            <a:ext cx="1296987" cy="2089150"/>
          </a:xfrm>
          <a:prstGeom prst="rect">
            <a:avLst/>
          </a:prstGeom>
          <a:solidFill>
            <a:srgbClr val="FF5050">
              <a:alpha val="50195"/>
            </a:srgbClr>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quarter" idx="10"/>
          </p:nvPr>
        </p:nvSpPr>
        <p:spPr/>
        <p:txBody>
          <a:bodyPr/>
          <a:lstStyle/>
          <a:p>
            <a:pPr>
              <a:defRPr/>
            </a:pPr>
            <a:fld id="{0A3E69BC-2503-41A4-ACA4-7321D91DFBB2}" type="datetime5">
              <a:rPr lang="en-GB"/>
              <a:pPr>
                <a:defRPr/>
              </a:pPr>
              <a:t>22-Feb-14</a:t>
            </a:fld>
            <a:endParaRPr lang="en-US"/>
          </a:p>
        </p:txBody>
      </p:sp>
      <p:sp>
        <p:nvSpPr>
          <p:cNvPr id="12" name="Footer Placeholder 4"/>
          <p:cNvSpPr>
            <a:spLocks noGrp="1"/>
          </p:cNvSpPr>
          <p:nvPr>
            <p:ph type="ftr" sz="quarter" idx="11"/>
          </p:nvPr>
        </p:nvSpPr>
        <p:spPr/>
        <p:txBody>
          <a:bodyPr/>
          <a:lstStyle/>
          <a:p>
            <a:pPr>
              <a:defRPr/>
            </a:pPr>
            <a:r>
              <a:rPr lang="en-US"/>
              <a:t>S Ward  Abingdon and Witney College</a:t>
            </a:r>
          </a:p>
        </p:txBody>
      </p:sp>
      <p:sp>
        <p:nvSpPr>
          <p:cNvPr id="29700" name="Rectangle 2"/>
          <p:cNvSpPr>
            <a:spLocks noGrp="1" noChangeArrowheads="1"/>
          </p:cNvSpPr>
          <p:nvPr>
            <p:ph type="title"/>
          </p:nvPr>
        </p:nvSpPr>
        <p:spPr/>
        <p:txBody>
          <a:bodyPr/>
          <a:lstStyle/>
          <a:p>
            <a:r>
              <a:rPr lang="en-GB" smtClean="0"/>
              <a:t>Routing protocols</a:t>
            </a:r>
            <a:endParaRPr lang="en-US" smtClean="0"/>
          </a:p>
        </p:txBody>
      </p:sp>
      <p:pic>
        <p:nvPicPr>
          <p:cNvPr id="29701" name="Picture 3"/>
          <p:cNvPicPr>
            <a:picLocks noChangeAspect="1" noChangeArrowheads="1"/>
          </p:cNvPicPr>
          <p:nvPr/>
        </p:nvPicPr>
        <p:blipFill>
          <a:blip r:embed="rId3"/>
          <a:srcRect/>
          <a:stretch>
            <a:fillRect/>
          </a:stretch>
        </p:blipFill>
        <p:spPr bwMode="auto">
          <a:xfrm>
            <a:off x="1187450" y="2924175"/>
            <a:ext cx="7632700" cy="2097088"/>
          </a:xfrm>
          <a:prstGeom prst="rect">
            <a:avLst/>
          </a:prstGeom>
          <a:noFill/>
          <a:ln w="9525">
            <a:noFill/>
            <a:miter lim="800000"/>
            <a:headEnd/>
            <a:tailEnd/>
          </a:ln>
        </p:spPr>
      </p:pic>
      <p:sp>
        <p:nvSpPr>
          <p:cNvPr id="29702" name="Text Box 4"/>
          <p:cNvSpPr txBox="1">
            <a:spLocks noChangeArrowheads="1"/>
          </p:cNvSpPr>
          <p:nvPr/>
        </p:nvSpPr>
        <p:spPr bwMode="auto">
          <a:xfrm>
            <a:off x="6264275" y="1628775"/>
            <a:ext cx="2879725" cy="822325"/>
          </a:xfrm>
          <a:prstGeom prst="rect">
            <a:avLst/>
          </a:prstGeom>
          <a:noFill/>
          <a:ln w="9525">
            <a:noFill/>
            <a:miter lim="800000"/>
            <a:headEnd/>
            <a:tailEnd/>
          </a:ln>
        </p:spPr>
        <p:txBody>
          <a:bodyPr>
            <a:spAutoFit/>
          </a:bodyPr>
          <a:lstStyle/>
          <a:p>
            <a:pPr>
              <a:spcBef>
                <a:spcPct val="50000"/>
              </a:spcBef>
            </a:pPr>
            <a:r>
              <a:rPr lang="en-GB" sz="2400"/>
              <a:t>Exterior gateway protocols</a:t>
            </a:r>
            <a:endParaRPr lang="en-US" sz="2400"/>
          </a:p>
        </p:txBody>
      </p:sp>
      <p:sp>
        <p:nvSpPr>
          <p:cNvPr id="29703" name="Text Box 5"/>
          <p:cNvSpPr txBox="1">
            <a:spLocks noChangeArrowheads="1"/>
          </p:cNvSpPr>
          <p:nvPr/>
        </p:nvSpPr>
        <p:spPr bwMode="auto">
          <a:xfrm>
            <a:off x="2051050" y="1628775"/>
            <a:ext cx="2879725" cy="822325"/>
          </a:xfrm>
          <a:prstGeom prst="rect">
            <a:avLst/>
          </a:prstGeom>
          <a:noFill/>
          <a:ln w="9525">
            <a:noFill/>
            <a:miter lim="800000"/>
            <a:headEnd/>
            <a:tailEnd/>
          </a:ln>
        </p:spPr>
        <p:txBody>
          <a:bodyPr>
            <a:spAutoFit/>
          </a:bodyPr>
          <a:lstStyle/>
          <a:p>
            <a:pPr>
              <a:spcBef>
                <a:spcPct val="50000"/>
              </a:spcBef>
            </a:pPr>
            <a:r>
              <a:rPr lang="en-GB" sz="2400"/>
              <a:t>Interior gateway protocols</a:t>
            </a:r>
            <a:endParaRPr lang="en-US" sz="2400"/>
          </a:p>
        </p:txBody>
      </p:sp>
      <p:sp>
        <p:nvSpPr>
          <p:cNvPr id="29704" name="Text Box 6"/>
          <p:cNvSpPr txBox="1">
            <a:spLocks noChangeArrowheads="1"/>
          </p:cNvSpPr>
          <p:nvPr/>
        </p:nvSpPr>
        <p:spPr bwMode="auto">
          <a:xfrm>
            <a:off x="0" y="2997200"/>
            <a:ext cx="1296988" cy="457200"/>
          </a:xfrm>
          <a:prstGeom prst="rect">
            <a:avLst/>
          </a:prstGeom>
          <a:noFill/>
          <a:ln w="9525">
            <a:noFill/>
            <a:miter lim="800000"/>
            <a:headEnd/>
            <a:tailEnd/>
          </a:ln>
        </p:spPr>
        <p:txBody>
          <a:bodyPr>
            <a:spAutoFit/>
          </a:bodyPr>
          <a:lstStyle/>
          <a:p>
            <a:pPr>
              <a:spcBef>
                <a:spcPct val="50000"/>
              </a:spcBef>
            </a:pPr>
            <a:r>
              <a:rPr lang="en-GB" sz="2400"/>
              <a:t>Classful</a:t>
            </a:r>
            <a:endParaRPr lang="en-US" sz="2400"/>
          </a:p>
        </p:txBody>
      </p:sp>
      <p:sp>
        <p:nvSpPr>
          <p:cNvPr id="29705" name="Text Box 7"/>
          <p:cNvSpPr txBox="1">
            <a:spLocks noChangeArrowheads="1"/>
          </p:cNvSpPr>
          <p:nvPr/>
        </p:nvSpPr>
        <p:spPr bwMode="auto">
          <a:xfrm>
            <a:off x="0" y="3789363"/>
            <a:ext cx="1871663" cy="457200"/>
          </a:xfrm>
          <a:prstGeom prst="rect">
            <a:avLst/>
          </a:prstGeom>
          <a:noFill/>
          <a:ln w="9525">
            <a:noFill/>
            <a:miter lim="800000"/>
            <a:headEnd/>
            <a:tailEnd/>
          </a:ln>
        </p:spPr>
        <p:txBody>
          <a:bodyPr>
            <a:spAutoFit/>
          </a:bodyPr>
          <a:lstStyle/>
          <a:p>
            <a:pPr>
              <a:spcBef>
                <a:spcPct val="50000"/>
              </a:spcBef>
            </a:pPr>
            <a:r>
              <a:rPr lang="en-GB" sz="2400"/>
              <a:t>Classless</a:t>
            </a:r>
            <a:endParaRPr lang="en-US" sz="2400"/>
          </a:p>
        </p:txBody>
      </p:sp>
      <p:sp>
        <p:nvSpPr>
          <p:cNvPr id="29706" name="Text Box 8"/>
          <p:cNvSpPr txBox="1">
            <a:spLocks noChangeArrowheads="1"/>
          </p:cNvSpPr>
          <p:nvPr/>
        </p:nvSpPr>
        <p:spPr bwMode="auto">
          <a:xfrm>
            <a:off x="179388" y="4437063"/>
            <a:ext cx="1296987" cy="457200"/>
          </a:xfrm>
          <a:prstGeom prst="rect">
            <a:avLst/>
          </a:prstGeom>
          <a:noFill/>
          <a:ln w="9525">
            <a:noFill/>
            <a:miter lim="800000"/>
            <a:headEnd/>
            <a:tailEnd/>
          </a:ln>
        </p:spPr>
        <p:txBody>
          <a:bodyPr>
            <a:spAutoFit/>
          </a:bodyPr>
          <a:lstStyle/>
          <a:p>
            <a:pPr>
              <a:spcBef>
                <a:spcPct val="50000"/>
              </a:spcBef>
            </a:pPr>
            <a:r>
              <a:rPr lang="en-GB" sz="2400"/>
              <a:t>IPv6</a:t>
            </a:r>
            <a:endParaRPr lang="en-US" sz="2400"/>
          </a:p>
        </p:txBody>
      </p:sp>
      <p:sp>
        <p:nvSpPr>
          <p:cNvPr id="29707" name="Text Box 9"/>
          <p:cNvSpPr txBox="1">
            <a:spLocks noChangeArrowheads="1"/>
          </p:cNvSpPr>
          <p:nvPr/>
        </p:nvSpPr>
        <p:spPr bwMode="auto">
          <a:xfrm>
            <a:off x="4284663" y="5229225"/>
            <a:ext cx="2160587" cy="457200"/>
          </a:xfrm>
          <a:prstGeom prst="rect">
            <a:avLst/>
          </a:prstGeom>
          <a:noFill/>
          <a:ln w="9525">
            <a:noFill/>
            <a:miter lim="800000"/>
            <a:headEnd/>
            <a:tailEnd/>
          </a:ln>
        </p:spPr>
        <p:txBody>
          <a:bodyPr>
            <a:spAutoFit/>
          </a:bodyPr>
          <a:lstStyle/>
          <a:p>
            <a:pPr>
              <a:spcBef>
                <a:spcPct val="50000"/>
              </a:spcBef>
            </a:pPr>
            <a:r>
              <a:rPr lang="en-GB" sz="2400"/>
              <a:t>Link state</a:t>
            </a:r>
            <a:endParaRPr lang="en-US" sz="2400"/>
          </a:p>
        </p:txBody>
      </p:sp>
      <p:sp>
        <p:nvSpPr>
          <p:cNvPr id="29708" name="Rectangle 10"/>
          <p:cNvSpPr>
            <a:spLocks noChangeArrowheads="1"/>
          </p:cNvSpPr>
          <p:nvPr/>
        </p:nvSpPr>
        <p:spPr bwMode="auto">
          <a:xfrm>
            <a:off x="4140200" y="2924175"/>
            <a:ext cx="2447925" cy="2089150"/>
          </a:xfrm>
          <a:prstGeom prst="rect">
            <a:avLst/>
          </a:prstGeom>
          <a:solidFill>
            <a:srgbClr val="FF5050">
              <a:alpha val="50195"/>
            </a:srgbClr>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0A3E69BC-2503-41A4-ACA4-7321D91DFBB2}" type="datetime5">
              <a:rPr lang="en-GB"/>
              <a:pPr>
                <a:defRPr/>
              </a:pPr>
              <a:t>22-Feb-14</a:t>
            </a:fld>
            <a:endParaRPr lang="en-US"/>
          </a:p>
        </p:txBody>
      </p:sp>
      <p:sp>
        <p:nvSpPr>
          <p:cNvPr id="5" name="Footer Placeholder 4"/>
          <p:cNvSpPr>
            <a:spLocks noGrp="1"/>
          </p:cNvSpPr>
          <p:nvPr>
            <p:ph type="ftr" sz="quarter" idx="11"/>
          </p:nvPr>
        </p:nvSpPr>
        <p:spPr/>
        <p:txBody>
          <a:bodyPr/>
          <a:lstStyle/>
          <a:p>
            <a:pPr>
              <a:defRPr/>
            </a:pPr>
            <a:r>
              <a:rPr lang="en-US"/>
              <a:t>S Ward  Abingdon and Witney College</a:t>
            </a:r>
          </a:p>
        </p:txBody>
      </p:sp>
      <p:sp>
        <p:nvSpPr>
          <p:cNvPr id="30724" name="Rectangle 2"/>
          <p:cNvSpPr>
            <a:spLocks noGrp="1" noChangeArrowheads="1"/>
          </p:cNvSpPr>
          <p:nvPr>
            <p:ph type="title"/>
          </p:nvPr>
        </p:nvSpPr>
        <p:spPr/>
        <p:txBody>
          <a:bodyPr/>
          <a:lstStyle/>
          <a:p>
            <a:r>
              <a:rPr lang="en-GB" smtClean="0"/>
              <a:t>Administrative distance</a:t>
            </a:r>
            <a:endParaRPr lang="en-US" smtClean="0"/>
          </a:p>
        </p:txBody>
      </p:sp>
      <p:sp>
        <p:nvSpPr>
          <p:cNvPr id="30725" name="Rectangle 3"/>
          <p:cNvSpPr>
            <a:spLocks noGrp="1" noChangeArrowheads="1"/>
          </p:cNvSpPr>
          <p:nvPr>
            <p:ph type="body" idx="1"/>
          </p:nvPr>
        </p:nvSpPr>
        <p:spPr/>
        <p:txBody>
          <a:bodyPr/>
          <a:lstStyle/>
          <a:p>
            <a:r>
              <a:rPr lang="en-GB" smtClean="0"/>
              <a:t>Different routes could be found by different routing protocols, or one route could be dynamic and one static.</a:t>
            </a:r>
          </a:p>
          <a:p>
            <a:r>
              <a:rPr lang="en-GB" smtClean="0"/>
              <a:t>The route with the lowest administrative distance is used.</a:t>
            </a:r>
          </a:p>
          <a:p>
            <a:r>
              <a:rPr lang="en-GB" smtClean="0"/>
              <a:t>Administrative distance is an indication of the “trustworthiness” or desirability of a route.</a:t>
            </a:r>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0A3E69BC-2503-41A4-ACA4-7321D91DFBB2}" type="datetime5">
              <a:rPr lang="en-GB"/>
              <a:pPr>
                <a:defRPr/>
              </a:pPr>
              <a:t>22-Feb-14</a:t>
            </a:fld>
            <a:endParaRPr lang="en-US"/>
          </a:p>
        </p:txBody>
      </p:sp>
      <p:sp>
        <p:nvSpPr>
          <p:cNvPr id="5" name="Footer Placeholder 4"/>
          <p:cNvSpPr>
            <a:spLocks noGrp="1"/>
          </p:cNvSpPr>
          <p:nvPr>
            <p:ph type="ftr" sz="quarter" idx="11"/>
          </p:nvPr>
        </p:nvSpPr>
        <p:spPr/>
        <p:txBody>
          <a:bodyPr/>
          <a:lstStyle/>
          <a:p>
            <a:pPr>
              <a:defRPr/>
            </a:pPr>
            <a:r>
              <a:rPr lang="en-US"/>
              <a:t>S Ward  Abingdon and Witney College</a:t>
            </a:r>
          </a:p>
        </p:txBody>
      </p:sp>
      <p:sp>
        <p:nvSpPr>
          <p:cNvPr id="31748" name="Rectangle 2"/>
          <p:cNvSpPr>
            <a:spLocks noGrp="1" noChangeArrowheads="1"/>
          </p:cNvSpPr>
          <p:nvPr>
            <p:ph type="title"/>
          </p:nvPr>
        </p:nvSpPr>
        <p:spPr/>
        <p:txBody>
          <a:bodyPr/>
          <a:lstStyle/>
          <a:p>
            <a:r>
              <a:rPr lang="en-GB" smtClean="0"/>
              <a:t>Administrative distances</a:t>
            </a:r>
            <a:endParaRPr lang="en-US" smtClean="0"/>
          </a:p>
        </p:txBody>
      </p:sp>
      <p:sp>
        <p:nvSpPr>
          <p:cNvPr id="31749" name="Rectangle 3"/>
          <p:cNvSpPr>
            <a:spLocks noGrp="1" noChangeArrowheads="1"/>
          </p:cNvSpPr>
          <p:nvPr>
            <p:ph type="body" idx="1"/>
          </p:nvPr>
        </p:nvSpPr>
        <p:spPr/>
        <p:txBody>
          <a:bodyPr/>
          <a:lstStyle/>
          <a:p>
            <a:r>
              <a:rPr lang="en-GB" smtClean="0"/>
              <a:t>0	directly connected</a:t>
            </a:r>
          </a:p>
          <a:p>
            <a:r>
              <a:rPr lang="en-GB" smtClean="0"/>
              <a:t>1	static route</a:t>
            </a:r>
          </a:p>
          <a:p>
            <a:r>
              <a:rPr lang="en-GB" smtClean="0"/>
              <a:t>90   route found using EIGRP</a:t>
            </a:r>
          </a:p>
          <a:p>
            <a:r>
              <a:rPr lang="en-GB" smtClean="0"/>
              <a:t>100 route found using IGRP</a:t>
            </a:r>
          </a:p>
          <a:p>
            <a:r>
              <a:rPr lang="en-GB" smtClean="0"/>
              <a:t>110 route found using OSPF</a:t>
            </a:r>
          </a:p>
          <a:p>
            <a:r>
              <a:rPr lang="en-GB" smtClean="0"/>
              <a:t>120 route found using RIP</a:t>
            </a:r>
          </a:p>
          <a:p>
            <a:r>
              <a:rPr lang="en-GB" smtClean="0"/>
              <a:t>Maximum possible value is 255</a:t>
            </a:r>
          </a:p>
          <a:p>
            <a:r>
              <a:rPr lang="en-GB" smtClean="0"/>
              <a:t>These are default values.</a:t>
            </a:r>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quarter" idx="10"/>
          </p:nvPr>
        </p:nvSpPr>
        <p:spPr/>
        <p:txBody>
          <a:bodyPr/>
          <a:lstStyle/>
          <a:p>
            <a:pPr>
              <a:defRPr/>
            </a:pPr>
            <a:fld id="{0A3E69BC-2503-41A4-ACA4-7321D91DFBB2}" type="datetime5">
              <a:rPr lang="en-GB"/>
              <a:pPr>
                <a:defRPr/>
              </a:pPr>
              <a:t>22-Feb-14</a:t>
            </a:fld>
            <a:endParaRPr lang="en-US"/>
          </a:p>
        </p:txBody>
      </p:sp>
      <p:sp>
        <p:nvSpPr>
          <p:cNvPr id="8" name="Footer Placeholder 4"/>
          <p:cNvSpPr>
            <a:spLocks noGrp="1"/>
          </p:cNvSpPr>
          <p:nvPr>
            <p:ph type="ftr" sz="quarter" idx="11"/>
          </p:nvPr>
        </p:nvSpPr>
        <p:spPr/>
        <p:txBody>
          <a:bodyPr/>
          <a:lstStyle/>
          <a:p>
            <a:pPr>
              <a:defRPr/>
            </a:pPr>
            <a:r>
              <a:rPr lang="en-US"/>
              <a:t>S Ward  Abingdon and Witney College</a:t>
            </a:r>
          </a:p>
        </p:txBody>
      </p:sp>
      <p:sp>
        <p:nvSpPr>
          <p:cNvPr id="32772" name="Rectangle 2"/>
          <p:cNvSpPr>
            <a:spLocks noGrp="1" noChangeArrowheads="1"/>
          </p:cNvSpPr>
          <p:nvPr>
            <p:ph type="title"/>
          </p:nvPr>
        </p:nvSpPr>
        <p:spPr/>
        <p:txBody>
          <a:bodyPr/>
          <a:lstStyle/>
          <a:p>
            <a:r>
              <a:rPr lang="en-GB" smtClean="0"/>
              <a:t>Administrative distance</a:t>
            </a:r>
            <a:endParaRPr lang="en-US" smtClean="0"/>
          </a:p>
        </p:txBody>
      </p:sp>
      <p:sp>
        <p:nvSpPr>
          <p:cNvPr id="32773" name="Rectangle 3"/>
          <p:cNvSpPr>
            <a:spLocks noGrp="1" noChangeArrowheads="1"/>
          </p:cNvSpPr>
          <p:nvPr>
            <p:ph type="body" idx="1"/>
          </p:nvPr>
        </p:nvSpPr>
        <p:spPr>
          <a:xfrm>
            <a:off x="468313" y="2636838"/>
            <a:ext cx="8229600" cy="3500437"/>
          </a:xfrm>
        </p:spPr>
        <p:txBody>
          <a:bodyPr/>
          <a:lstStyle/>
          <a:p>
            <a:r>
              <a:rPr lang="en-GB" smtClean="0"/>
              <a:t>Two routing protocols running on a router linking two areas with the different protocols</a:t>
            </a:r>
          </a:p>
          <a:p>
            <a:r>
              <a:rPr lang="en-GB" smtClean="0"/>
              <a:t>Administrative distances are the defaults for the routing protocols.</a:t>
            </a:r>
          </a:p>
          <a:p>
            <a:r>
              <a:rPr lang="en-GB" smtClean="0"/>
              <a:t>D means EIGRP. Note the metric is not hop count.</a:t>
            </a:r>
            <a:endParaRPr lang="en-US" smtClean="0"/>
          </a:p>
        </p:txBody>
      </p:sp>
      <p:sp>
        <p:nvSpPr>
          <p:cNvPr id="32774" name="Text Box 4"/>
          <p:cNvSpPr txBox="1">
            <a:spLocks noChangeArrowheads="1"/>
          </p:cNvSpPr>
          <p:nvPr/>
        </p:nvSpPr>
        <p:spPr bwMode="auto">
          <a:xfrm>
            <a:off x="468313" y="1628775"/>
            <a:ext cx="7921625" cy="701675"/>
          </a:xfrm>
          <a:prstGeom prst="rect">
            <a:avLst/>
          </a:prstGeom>
          <a:noFill/>
          <a:ln w="9525">
            <a:noFill/>
            <a:miter lim="800000"/>
            <a:headEnd/>
            <a:tailEnd/>
          </a:ln>
        </p:spPr>
        <p:txBody>
          <a:bodyPr>
            <a:spAutoFit/>
          </a:bodyPr>
          <a:lstStyle/>
          <a:p>
            <a:pPr>
              <a:spcBef>
                <a:spcPct val="50000"/>
              </a:spcBef>
            </a:pPr>
            <a:r>
              <a:rPr lang="en-US" sz="2000"/>
              <a:t>D 192.168.6.0/24 [90/2172416] via 192.168.2.1, 00:00:24, Serial0/0</a:t>
            </a:r>
          </a:p>
          <a:p>
            <a:r>
              <a:rPr lang="pt-BR" sz="2000"/>
              <a:t>R 192.168.8.0/24 [120/1] via 192.168.3.1, 00:00:20, Serial0/1</a:t>
            </a:r>
          </a:p>
        </p:txBody>
      </p:sp>
      <p:sp>
        <p:nvSpPr>
          <p:cNvPr id="32775" name="Oval 5"/>
          <p:cNvSpPr>
            <a:spLocks noChangeArrowheads="1"/>
          </p:cNvSpPr>
          <p:nvPr/>
        </p:nvSpPr>
        <p:spPr bwMode="auto">
          <a:xfrm>
            <a:off x="2627313" y="1628775"/>
            <a:ext cx="360362" cy="287338"/>
          </a:xfrm>
          <a:prstGeom prst="ellipse">
            <a:avLst/>
          </a:prstGeom>
          <a:solidFill>
            <a:schemeClr val="accent2">
              <a:alpha val="25098"/>
            </a:schemeClr>
          </a:solidFill>
          <a:ln w="19050">
            <a:solidFill>
              <a:srgbClr val="FF0000"/>
            </a:solidFill>
            <a:round/>
            <a:headEnd/>
            <a:tailEnd/>
          </a:ln>
        </p:spPr>
        <p:txBody>
          <a:bodyPr wrap="none" anchor="ctr"/>
          <a:lstStyle/>
          <a:p>
            <a:endParaRPr lang="en-US"/>
          </a:p>
        </p:txBody>
      </p:sp>
      <p:sp>
        <p:nvSpPr>
          <p:cNvPr id="32776" name="Oval 8"/>
          <p:cNvSpPr>
            <a:spLocks noChangeArrowheads="1"/>
          </p:cNvSpPr>
          <p:nvPr/>
        </p:nvSpPr>
        <p:spPr bwMode="auto">
          <a:xfrm>
            <a:off x="2627313" y="1989138"/>
            <a:ext cx="504825" cy="360362"/>
          </a:xfrm>
          <a:prstGeom prst="ellipse">
            <a:avLst/>
          </a:prstGeom>
          <a:solidFill>
            <a:schemeClr val="accent2">
              <a:alpha val="25098"/>
            </a:schemeClr>
          </a:solidFill>
          <a:ln w="19050">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3795" name="Text Placeholder 2"/>
          <p:cNvSpPr>
            <a:spLocks noGrp="1"/>
          </p:cNvSpPr>
          <p:nvPr>
            <p:ph type="body" idx="1"/>
          </p:nvPr>
        </p:nvSpPr>
        <p:spPr/>
        <p:txBody>
          <a:bodyPr/>
          <a:lstStyle/>
          <a:p>
            <a:pPr algn="ctr"/>
            <a:r>
              <a:rPr lang="en-US" sz="4000" smtClean="0"/>
              <a:t>SEKIAN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0" name="Rectangle 4"/>
          <p:cNvSpPr>
            <a:spLocks noGrp="1" noChangeArrowheads="1"/>
          </p:cNvSpPr>
          <p:nvPr>
            <p:ph type="title"/>
          </p:nvPr>
        </p:nvSpPr>
        <p:spPr>
          <a:xfrm>
            <a:off x="914400" y="274638"/>
            <a:ext cx="7772400" cy="715962"/>
          </a:xfrm>
        </p:spPr>
        <p:txBody>
          <a:bodyPr>
            <a:normAutofit fontScale="90000"/>
          </a:bodyPr>
          <a:lstStyle/>
          <a:p>
            <a:pPr eaLnBrk="1" hangingPunct="1">
              <a:defRPr/>
            </a:pPr>
            <a:r>
              <a:rPr lang="en-US" dirty="0" err="1">
                <a:latin typeface="Comic Sans MS" pitchFamily="66" charset="0"/>
              </a:rPr>
              <a:t>Algoritma</a:t>
            </a:r>
            <a:r>
              <a:rPr lang="en-US" dirty="0">
                <a:latin typeface="Comic Sans MS" pitchFamily="66" charset="0"/>
              </a:rPr>
              <a:t> </a:t>
            </a:r>
            <a:r>
              <a:rPr lang="en-US" smtClean="0">
                <a:latin typeface="Comic Sans MS" pitchFamily="66" charset="0"/>
              </a:rPr>
              <a:t>Distance Vector</a:t>
            </a:r>
            <a:endParaRPr lang="en-US" dirty="0">
              <a:latin typeface="Comic Sans MS" pitchFamily="66" charset="0"/>
            </a:endParaRPr>
          </a:p>
        </p:txBody>
      </p:sp>
      <p:sp>
        <p:nvSpPr>
          <p:cNvPr id="147462" name="Rectangle 6"/>
          <p:cNvSpPr>
            <a:spLocks noGrp="1" noChangeArrowheads="1"/>
          </p:cNvSpPr>
          <p:nvPr>
            <p:ph sz="quarter" idx="1"/>
          </p:nvPr>
        </p:nvSpPr>
        <p:spPr>
          <a:xfrm>
            <a:off x="457200" y="1066800"/>
            <a:ext cx="8382000" cy="5029200"/>
          </a:xfrm>
        </p:spPr>
        <p:txBody>
          <a:bodyPr>
            <a:normAutofit lnSpcReduction="10000"/>
          </a:bodyPr>
          <a:lstStyle/>
          <a:p>
            <a:pPr marL="571500" indent="-571500" eaLnBrk="1" hangingPunct="1">
              <a:lnSpc>
                <a:spcPct val="80000"/>
              </a:lnSpc>
              <a:buFont typeface="Wingdings" pitchFamily="2" charset="2"/>
              <a:buNone/>
              <a:defRPr/>
            </a:pPr>
            <a:r>
              <a:rPr lang="en-US" sz="1800">
                <a:latin typeface="Comic Sans MS" pitchFamily="66" charset="0"/>
              </a:rPr>
              <a:t>Pada semua node,X:</a:t>
            </a:r>
          </a:p>
          <a:p>
            <a:pPr marL="571500" indent="-571500" eaLnBrk="1" hangingPunct="1">
              <a:lnSpc>
                <a:spcPct val="80000"/>
              </a:lnSpc>
              <a:buFont typeface="Wingdings" pitchFamily="2" charset="2"/>
              <a:buAutoNum type="arabicPeriod"/>
              <a:defRPr/>
            </a:pPr>
            <a:r>
              <a:rPr lang="en-US" sz="1800">
                <a:latin typeface="Comic Sans MS" pitchFamily="66" charset="0"/>
              </a:rPr>
              <a:t>Inisialisasi</a:t>
            </a:r>
          </a:p>
          <a:p>
            <a:pPr marL="571500" indent="-571500" eaLnBrk="1" hangingPunct="1">
              <a:lnSpc>
                <a:spcPct val="80000"/>
              </a:lnSpc>
              <a:buFont typeface="Wingdings" pitchFamily="2" charset="2"/>
              <a:buAutoNum type="arabicPeriod"/>
              <a:defRPr/>
            </a:pPr>
            <a:r>
              <a:rPr lang="en-US" sz="1800">
                <a:latin typeface="Comic Sans MS" pitchFamily="66" charset="0"/>
              </a:rPr>
              <a:t>Untuk semua node bersebelahan v</a:t>
            </a:r>
          </a:p>
          <a:p>
            <a:pPr marL="571500" indent="-571500" eaLnBrk="1" hangingPunct="1">
              <a:lnSpc>
                <a:spcPct val="80000"/>
              </a:lnSpc>
              <a:buFont typeface="Wingdings" pitchFamily="2" charset="2"/>
              <a:buAutoNum type="arabicPeriod"/>
              <a:defRPr/>
            </a:pPr>
            <a:r>
              <a:rPr lang="en-US" sz="1800">
                <a:latin typeface="Comic Sans MS" pitchFamily="66" charset="0"/>
              </a:rPr>
              <a:t>   D</a:t>
            </a:r>
            <a:r>
              <a:rPr lang="en-US" sz="1800" baseline="30000">
                <a:latin typeface="Comic Sans MS" pitchFamily="66" charset="0"/>
              </a:rPr>
              <a:t>X</a:t>
            </a:r>
            <a:r>
              <a:rPr lang="en-US" sz="1800">
                <a:latin typeface="Comic Sans MS" pitchFamily="66" charset="0"/>
              </a:rPr>
              <a:t>(*,v) = </a:t>
            </a:r>
            <a:r>
              <a:rPr lang="en-US" sz="1800">
                <a:latin typeface="Comic Sans MS" pitchFamily="66" charset="0"/>
                <a:cs typeface="Arial" charset="0"/>
              </a:rPr>
              <a:t>∞ {* berarti untuk semua baris}</a:t>
            </a:r>
          </a:p>
          <a:p>
            <a:pPr marL="571500" indent="-571500" eaLnBrk="1" hangingPunct="1">
              <a:lnSpc>
                <a:spcPct val="80000"/>
              </a:lnSpc>
              <a:buFont typeface="Wingdings" pitchFamily="2" charset="2"/>
              <a:buAutoNum type="arabicPeriod"/>
              <a:defRPr/>
            </a:pPr>
            <a:r>
              <a:rPr lang="en-US" sz="1800">
                <a:latin typeface="Comic Sans MS" pitchFamily="66" charset="0"/>
                <a:cs typeface="Arial" charset="0"/>
              </a:rPr>
              <a:t>   D</a:t>
            </a:r>
            <a:r>
              <a:rPr lang="en-US" sz="1800" baseline="30000">
                <a:latin typeface="Comic Sans MS" pitchFamily="66" charset="0"/>
                <a:cs typeface="Arial" charset="0"/>
              </a:rPr>
              <a:t>X</a:t>
            </a:r>
            <a:r>
              <a:rPr lang="en-US" sz="1800">
                <a:latin typeface="Comic Sans MS" pitchFamily="66" charset="0"/>
                <a:cs typeface="Arial" charset="0"/>
              </a:rPr>
              <a:t>(v,v) = c(X,v)</a:t>
            </a:r>
          </a:p>
          <a:p>
            <a:pPr marL="571500" indent="-571500" eaLnBrk="1" hangingPunct="1">
              <a:lnSpc>
                <a:spcPct val="80000"/>
              </a:lnSpc>
              <a:buFont typeface="Wingdings" pitchFamily="2" charset="2"/>
              <a:buAutoNum type="arabicPeriod"/>
              <a:defRPr/>
            </a:pPr>
            <a:r>
              <a:rPr lang="en-US" sz="1800">
                <a:latin typeface="Comic Sans MS" pitchFamily="66" charset="0"/>
                <a:cs typeface="Arial" charset="0"/>
              </a:rPr>
              <a:t>Untuk semua tujuan, y</a:t>
            </a:r>
          </a:p>
          <a:p>
            <a:pPr marL="571500" indent="-571500" eaLnBrk="1" hangingPunct="1">
              <a:lnSpc>
                <a:spcPct val="80000"/>
              </a:lnSpc>
              <a:buFont typeface="Wingdings" pitchFamily="2" charset="2"/>
              <a:buAutoNum type="arabicPeriod"/>
              <a:defRPr/>
            </a:pPr>
            <a:r>
              <a:rPr lang="en-US" sz="1800">
                <a:latin typeface="Comic Sans MS" pitchFamily="66" charset="0"/>
                <a:cs typeface="Arial" charset="0"/>
              </a:rPr>
              <a:t>   Kirim min</a:t>
            </a:r>
            <a:r>
              <a:rPr lang="en-US" sz="1800" baseline="-25000">
                <a:latin typeface="Comic Sans MS" pitchFamily="66" charset="0"/>
                <a:cs typeface="Arial" charset="0"/>
              </a:rPr>
              <a:t>w</a:t>
            </a:r>
            <a:r>
              <a:rPr lang="en-US" sz="1800" baseline="30000">
                <a:latin typeface="Comic Sans MS" pitchFamily="66" charset="0"/>
                <a:cs typeface="Arial" charset="0"/>
              </a:rPr>
              <a:t>X</a:t>
            </a:r>
            <a:r>
              <a:rPr lang="en-US" sz="1800">
                <a:latin typeface="Comic Sans MS" pitchFamily="66" charset="0"/>
                <a:cs typeface="Arial" charset="0"/>
              </a:rPr>
              <a:t>D (y,w) kesetiap tetangga</a:t>
            </a:r>
          </a:p>
          <a:p>
            <a:pPr marL="571500" indent="-571500" eaLnBrk="1" hangingPunct="1">
              <a:lnSpc>
                <a:spcPct val="80000"/>
              </a:lnSpc>
              <a:buFont typeface="Wingdings" pitchFamily="2" charset="2"/>
              <a:buAutoNum type="arabicPeriod"/>
              <a:defRPr/>
            </a:pPr>
            <a:r>
              <a:rPr lang="en-US" sz="1800">
                <a:solidFill>
                  <a:srgbClr val="FF0000"/>
                </a:solidFill>
                <a:latin typeface="Comic Sans MS" pitchFamily="66" charset="0"/>
              </a:rPr>
              <a:t>loop</a:t>
            </a:r>
          </a:p>
          <a:p>
            <a:pPr marL="571500" indent="-571500" eaLnBrk="1" hangingPunct="1">
              <a:lnSpc>
                <a:spcPct val="80000"/>
              </a:lnSpc>
              <a:buFont typeface="Wingdings" pitchFamily="2" charset="2"/>
              <a:buAutoNum type="arabicPeriod"/>
              <a:defRPr/>
            </a:pPr>
            <a:r>
              <a:rPr lang="en-US" sz="1800">
                <a:latin typeface="Comic Sans MS" pitchFamily="66" charset="0"/>
              </a:rPr>
              <a:t>    tunggu (sampai ada perubahan cost link ke tetangga V          	          	atau diterima update dari tetangga V)</a:t>
            </a:r>
          </a:p>
          <a:p>
            <a:pPr marL="571500" indent="-571500" eaLnBrk="1" hangingPunct="1">
              <a:lnSpc>
                <a:spcPct val="80000"/>
              </a:lnSpc>
              <a:buFont typeface="Wingdings" pitchFamily="2" charset="2"/>
              <a:buAutoNum type="arabicPeriod"/>
              <a:defRPr/>
            </a:pPr>
            <a:r>
              <a:rPr lang="en-US" sz="1800">
                <a:latin typeface="Comic Sans MS" pitchFamily="66" charset="0"/>
              </a:rPr>
              <a:t>    If (c(X,V) berubah dengan d)</a:t>
            </a:r>
          </a:p>
          <a:p>
            <a:pPr marL="571500" indent="-571500" eaLnBrk="1" hangingPunct="1">
              <a:lnSpc>
                <a:spcPct val="80000"/>
              </a:lnSpc>
              <a:buFont typeface="Wingdings" pitchFamily="2" charset="2"/>
              <a:buAutoNum type="arabicPeriod"/>
              <a:defRPr/>
            </a:pPr>
            <a:r>
              <a:rPr lang="en-US" sz="1800">
                <a:latin typeface="Comic Sans MS" pitchFamily="66" charset="0"/>
              </a:rPr>
              <a:t>      then untuk semua tujuan y:							D</a:t>
            </a:r>
            <a:r>
              <a:rPr lang="en-US" sz="1800" baseline="30000">
                <a:latin typeface="Comic Sans MS" pitchFamily="66" charset="0"/>
              </a:rPr>
              <a:t>X</a:t>
            </a:r>
            <a:r>
              <a:rPr lang="en-US" sz="1800">
                <a:latin typeface="Comic Sans MS" pitchFamily="66" charset="0"/>
              </a:rPr>
              <a:t>(y,V) = D</a:t>
            </a:r>
            <a:r>
              <a:rPr lang="en-US" sz="1800" baseline="30000">
                <a:latin typeface="Comic Sans MS" pitchFamily="66" charset="0"/>
              </a:rPr>
              <a:t>X</a:t>
            </a:r>
            <a:r>
              <a:rPr lang="en-US" sz="1800">
                <a:latin typeface="Comic Sans MS" pitchFamily="66" charset="0"/>
              </a:rPr>
              <a:t>(y,V) + d</a:t>
            </a:r>
          </a:p>
          <a:p>
            <a:pPr marL="571500" indent="-571500" eaLnBrk="1" hangingPunct="1">
              <a:lnSpc>
                <a:spcPct val="80000"/>
              </a:lnSpc>
              <a:buFont typeface="Wingdings" pitchFamily="2" charset="2"/>
              <a:buAutoNum type="arabicPeriod"/>
              <a:defRPr/>
            </a:pPr>
            <a:r>
              <a:rPr lang="en-US" sz="1800">
                <a:latin typeface="Comic Sans MS" pitchFamily="66" charset="0"/>
              </a:rPr>
              <a:t>    Else if (diterima update dari V dengan tujuan Y)</a:t>
            </a:r>
          </a:p>
          <a:p>
            <a:pPr marL="571500" indent="-571500" eaLnBrk="1" hangingPunct="1">
              <a:lnSpc>
                <a:spcPct val="80000"/>
              </a:lnSpc>
              <a:buFont typeface="Wingdings" pitchFamily="2" charset="2"/>
              <a:buAutoNum type="arabicPeriod"/>
              <a:defRPr/>
            </a:pPr>
            <a:r>
              <a:rPr lang="en-US" sz="1800">
                <a:latin typeface="Comic Sans MS" pitchFamily="66" charset="0"/>
              </a:rPr>
              <a:t>      then untuk tujuan tunggal y:                                          				D</a:t>
            </a:r>
            <a:r>
              <a:rPr lang="en-US" sz="1800" baseline="30000">
                <a:latin typeface="Comic Sans MS" pitchFamily="66" charset="0"/>
              </a:rPr>
              <a:t>X</a:t>
            </a:r>
            <a:r>
              <a:rPr lang="en-US" sz="1800">
                <a:latin typeface="Comic Sans MS" pitchFamily="66" charset="0"/>
              </a:rPr>
              <a:t>(Y,V) = c(X,V) + nilai baru</a:t>
            </a:r>
          </a:p>
          <a:p>
            <a:pPr marL="571500" indent="-571500" eaLnBrk="1" hangingPunct="1">
              <a:lnSpc>
                <a:spcPct val="80000"/>
              </a:lnSpc>
              <a:buFont typeface="Wingdings" pitchFamily="2" charset="2"/>
              <a:buAutoNum type="arabicPeriod"/>
              <a:defRPr/>
            </a:pPr>
            <a:r>
              <a:rPr lang="en-US" sz="1800">
                <a:latin typeface="Comic Sans MS" pitchFamily="66" charset="0"/>
              </a:rPr>
              <a:t>    IF ada nilai baru min</a:t>
            </a:r>
            <a:r>
              <a:rPr lang="en-US" sz="1800" baseline="-25000">
                <a:latin typeface="Comic Sans MS" pitchFamily="66" charset="0"/>
              </a:rPr>
              <a:t>w</a:t>
            </a:r>
            <a:r>
              <a:rPr lang="en-US" sz="1800">
                <a:latin typeface="Comic Sans MS" pitchFamily="66" charset="0"/>
              </a:rPr>
              <a:t>D</a:t>
            </a:r>
            <a:r>
              <a:rPr lang="en-US" sz="1800" baseline="30000">
                <a:latin typeface="Comic Sans MS" pitchFamily="66" charset="0"/>
              </a:rPr>
              <a:t>X</a:t>
            </a:r>
            <a:r>
              <a:rPr lang="en-US" sz="1800">
                <a:latin typeface="Comic Sans MS" pitchFamily="66" charset="0"/>
              </a:rPr>
              <a:t>(Y,w) untuk semua tujuan Y</a:t>
            </a:r>
          </a:p>
          <a:p>
            <a:pPr marL="571500" indent="-571500" eaLnBrk="1" hangingPunct="1">
              <a:lnSpc>
                <a:spcPct val="80000"/>
              </a:lnSpc>
              <a:buFont typeface="Wingdings" pitchFamily="2" charset="2"/>
              <a:buAutoNum type="arabicPeriod"/>
              <a:defRPr/>
            </a:pPr>
            <a:r>
              <a:rPr lang="en-US" sz="1800">
                <a:latin typeface="Comic Sans MS" pitchFamily="66" charset="0"/>
              </a:rPr>
              <a:t>      then kirim nilai baru min</a:t>
            </a:r>
            <a:r>
              <a:rPr lang="en-US" sz="1800" baseline="-25000">
                <a:latin typeface="Comic Sans MS" pitchFamily="66" charset="0"/>
              </a:rPr>
              <a:t>w</a:t>
            </a:r>
            <a:r>
              <a:rPr lang="en-US" sz="1800">
                <a:latin typeface="Comic Sans MS" pitchFamily="66" charset="0"/>
              </a:rPr>
              <a:t>D</a:t>
            </a:r>
            <a:r>
              <a:rPr lang="en-US" sz="1800" baseline="30000">
                <a:latin typeface="Comic Sans MS" pitchFamily="66" charset="0"/>
              </a:rPr>
              <a:t>X</a:t>
            </a:r>
            <a:r>
              <a:rPr lang="en-US" sz="1800">
                <a:latin typeface="Comic Sans MS" pitchFamily="66" charset="0"/>
              </a:rPr>
              <a:t>(Y,w) ke semua tetangga</a:t>
            </a:r>
          </a:p>
          <a:p>
            <a:pPr marL="571500" indent="-571500" eaLnBrk="1" hangingPunct="1">
              <a:lnSpc>
                <a:spcPct val="80000"/>
              </a:lnSpc>
              <a:buFont typeface="Wingdings" pitchFamily="2" charset="2"/>
              <a:buAutoNum type="arabicPeriod"/>
              <a:defRPr/>
            </a:pPr>
            <a:r>
              <a:rPr lang="en-US" sz="1800">
                <a:solidFill>
                  <a:srgbClr val="FF0000"/>
                </a:solidFill>
                <a:latin typeface="Comic Sans MS" pitchFamily="66" charset="0"/>
              </a:rPr>
              <a:t>terus menerus</a:t>
            </a:r>
          </a:p>
          <a:p>
            <a:pPr marL="571500" indent="-571500" eaLnBrk="1" hangingPunct="1">
              <a:lnSpc>
                <a:spcPct val="80000"/>
              </a:lnSpc>
              <a:buFont typeface="Wingdings" pitchFamily="2" charset="2"/>
              <a:buAutoNum type="arabicPeriod"/>
              <a:defRPr/>
            </a:pPr>
            <a:endParaRPr lang="en-US" sz="1300">
              <a:latin typeface="Comic Sans MS" pitchFamily="66" charset="0"/>
              <a:cs typeface="Arial" charset="0"/>
            </a:endParaRPr>
          </a:p>
          <a:p>
            <a:pPr marL="571500" indent="-571500" eaLnBrk="1" hangingPunct="1">
              <a:lnSpc>
                <a:spcPct val="80000"/>
              </a:lnSpc>
              <a:buFont typeface="Wingdings" pitchFamily="2" charset="2"/>
              <a:buAutoNum type="arabicPeriod"/>
              <a:defRPr/>
            </a:pPr>
            <a:endParaRPr lang="en-US" sz="1300">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3800" smtClean="0"/>
              <a:t>Protokol yang diimplementasikan pada Lapis 3:</a:t>
            </a:r>
          </a:p>
        </p:txBody>
      </p:sp>
      <p:sp>
        <p:nvSpPr>
          <p:cNvPr id="8195" name="Rectangle 3"/>
          <p:cNvSpPr>
            <a:spLocks noGrp="1" noChangeArrowheads="1"/>
          </p:cNvSpPr>
          <p:nvPr>
            <p:ph type="body" idx="1"/>
          </p:nvPr>
        </p:nvSpPr>
        <p:spPr/>
        <p:txBody>
          <a:bodyPr/>
          <a:lstStyle/>
          <a:p>
            <a:r>
              <a:rPr lang="en-US" smtClean="0"/>
              <a:t>Internet Protocol version 4 (IPv4)</a:t>
            </a:r>
          </a:p>
          <a:p>
            <a:r>
              <a:rPr lang="en-US" smtClean="0"/>
              <a:t>Internet Protocol version 6 (IPv6)</a:t>
            </a:r>
          </a:p>
          <a:p>
            <a:r>
              <a:rPr lang="en-US" smtClean="0"/>
              <a:t>Novell NetWare Internetwork Packet Exchange (IPX)</a:t>
            </a:r>
          </a:p>
          <a:p>
            <a:r>
              <a:rPr lang="en-US" smtClean="0"/>
              <a:t>AppleTalk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998537"/>
          </a:xfrm>
        </p:spPr>
        <p:txBody>
          <a:bodyPr/>
          <a:lstStyle/>
          <a:p>
            <a:pPr eaLnBrk="1" hangingPunct="1"/>
            <a:r>
              <a:rPr lang="en-US" smtClean="0"/>
              <a:t>Routing</a:t>
            </a:r>
          </a:p>
        </p:txBody>
      </p:sp>
      <p:sp>
        <p:nvSpPr>
          <p:cNvPr id="9219" name="Rectangle 3"/>
          <p:cNvSpPr>
            <a:spLocks noGrp="1" noChangeArrowheads="1"/>
          </p:cNvSpPr>
          <p:nvPr>
            <p:ph type="body" sz="half" idx="1"/>
          </p:nvPr>
        </p:nvSpPr>
        <p:spPr>
          <a:xfrm>
            <a:off x="485775" y="3429000"/>
            <a:ext cx="3810000" cy="3124200"/>
          </a:xfrm>
        </p:spPr>
        <p:txBody>
          <a:bodyPr/>
          <a:lstStyle/>
          <a:p>
            <a:pPr eaLnBrk="1" hangingPunct="1">
              <a:lnSpc>
                <a:spcPct val="90000"/>
              </a:lnSpc>
              <a:buFont typeface="Wingdings" pitchFamily="2" charset="2"/>
              <a:buNone/>
            </a:pPr>
            <a:r>
              <a:rPr lang="en-US" sz="2600" i="1" dirty="0" smtClean="0"/>
              <a:t>Graph abstraction</a:t>
            </a:r>
            <a:r>
              <a:rPr lang="en-US" sz="2600" dirty="0" smtClean="0"/>
              <a:t> </a:t>
            </a:r>
            <a:r>
              <a:rPr lang="en-US" sz="2600" dirty="0" err="1" smtClean="0"/>
              <a:t>untuk</a:t>
            </a:r>
            <a:r>
              <a:rPr lang="en-US" sz="2600" dirty="0" smtClean="0"/>
              <a:t> </a:t>
            </a:r>
            <a:r>
              <a:rPr lang="en-US" sz="2600" dirty="0" err="1" smtClean="0"/>
              <a:t>algoritma</a:t>
            </a:r>
            <a:r>
              <a:rPr lang="en-US" sz="2600" dirty="0" smtClean="0"/>
              <a:t> routing :</a:t>
            </a:r>
          </a:p>
          <a:p>
            <a:pPr eaLnBrk="1" hangingPunct="1">
              <a:lnSpc>
                <a:spcPct val="90000"/>
              </a:lnSpc>
            </a:pPr>
            <a:r>
              <a:rPr lang="en-US" sz="2600" dirty="0" smtClean="0"/>
              <a:t>graph nodes (vertex) </a:t>
            </a:r>
            <a:r>
              <a:rPr lang="en-US" sz="2600" dirty="0" err="1" smtClean="0"/>
              <a:t>adalah</a:t>
            </a:r>
            <a:r>
              <a:rPr lang="en-US" sz="2600" dirty="0" smtClean="0"/>
              <a:t> routers</a:t>
            </a:r>
          </a:p>
          <a:p>
            <a:pPr eaLnBrk="1" hangingPunct="1">
              <a:lnSpc>
                <a:spcPct val="90000"/>
              </a:lnSpc>
            </a:pPr>
            <a:r>
              <a:rPr lang="en-US" sz="2600" dirty="0" smtClean="0"/>
              <a:t>graph edges (arc) </a:t>
            </a:r>
            <a:r>
              <a:rPr lang="en-US" sz="2600" dirty="0" err="1" smtClean="0"/>
              <a:t>adalah</a:t>
            </a:r>
            <a:r>
              <a:rPr lang="en-US" sz="2600" dirty="0" smtClean="0"/>
              <a:t> link </a:t>
            </a:r>
            <a:r>
              <a:rPr lang="en-US" sz="2600" dirty="0" err="1" smtClean="0"/>
              <a:t>fisik</a:t>
            </a:r>
            <a:r>
              <a:rPr lang="en-US" sz="2600" dirty="0" smtClean="0"/>
              <a:t> </a:t>
            </a:r>
          </a:p>
          <a:p>
            <a:pPr eaLnBrk="1" hangingPunct="1">
              <a:lnSpc>
                <a:spcPct val="90000"/>
              </a:lnSpc>
            </a:pPr>
            <a:r>
              <a:rPr lang="en-US" sz="2600" dirty="0" smtClean="0"/>
              <a:t>link cost</a:t>
            </a:r>
          </a:p>
        </p:txBody>
      </p:sp>
      <p:sp>
        <p:nvSpPr>
          <p:cNvPr id="9220" name="Text Box 4"/>
          <p:cNvSpPr txBox="1">
            <a:spLocks noChangeArrowheads="1"/>
          </p:cNvSpPr>
          <p:nvPr/>
        </p:nvSpPr>
        <p:spPr bwMode="auto">
          <a:xfrm>
            <a:off x="558800" y="1789113"/>
            <a:ext cx="3709988" cy="1465262"/>
          </a:xfrm>
          <a:prstGeom prst="rect">
            <a:avLst/>
          </a:prstGeom>
          <a:noFill/>
          <a:ln w="9525">
            <a:noFill/>
            <a:miter lim="800000"/>
            <a:headEnd/>
            <a:tailEnd/>
          </a:ln>
        </p:spPr>
        <p:txBody>
          <a:bodyPr>
            <a:spAutoFit/>
          </a:bodyPr>
          <a:lstStyle/>
          <a:p>
            <a:pPr algn="ctr" eaLnBrk="0" hangingPunct="0"/>
            <a:r>
              <a:rPr lang="en-US" sz="1800">
                <a:solidFill>
                  <a:srgbClr val="FF0000"/>
                </a:solidFill>
                <a:latin typeface="Comic Sans MS" pitchFamily="66" charset="0"/>
              </a:rPr>
              <a:t>Goal:</a:t>
            </a:r>
            <a:r>
              <a:rPr lang="en-US" sz="1800">
                <a:latin typeface="Comic Sans MS" pitchFamily="66" charset="0"/>
              </a:rPr>
              <a:t> menentukan suatu jalur yang “baik”</a:t>
            </a:r>
          </a:p>
          <a:p>
            <a:pPr algn="ctr" eaLnBrk="0" hangingPunct="0"/>
            <a:r>
              <a:rPr lang="en-US" sz="1800">
                <a:latin typeface="Comic Sans MS" pitchFamily="66" charset="0"/>
              </a:rPr>
              <a:t>(router-router yang berurutan) melalui suatu jaringan dari source kedestination.</a:t>
            </a:r>
            <a:endParaRPr lang="en-US" sz="2000">
              <a:latin typeface="Times New Roman" pitchFamily="18" charset="0"/>
            </a:endParaRPr>
          </a:p>
        </p:txBody>
      </p:sp>
      <p:sp>
        <p:nvSpPr>
          <p:cNvPr id="9221" name="Rectangle 5"/>
          <p:cNvSpPr>
            <a:spLocks noChangeArrowheads="1"/>
          </p:cNvSpPr>
          <p:nvPr/>
        </p:nvSpPr>
        <p:spPr bwMode="auto">
          <a:xfrm>
            <a:off x="531813" y="1285875"/>
            <a:ext cx="3695700" cy="1897063"/>
          </a:xfrm>
          <a:prstGeom prst="rect">
            <a:avLst/>
          </a:prstGeom>
          <a:noFill/>
          <a:ln w="19050">
            <a:solidFill>
              <a:srgbClr val="FF0000"/>
            </a:solidFill>
            <a:miter lim="800000"/>
            <a:headEnd/>
            <a:tailEnd/>
          </a:ln>
        </p:spPr>
        <p:txBody>
          <a:bodyPr wrap="none" anchor="ctr"/>
          <a:lstStyle/>
          <a:p>
            <a:pPr algn="ctr" eaLnBrk="0" hangingPunct="0"/>
            <a:endParaRPr lang="en-US" sz="2400">
              <a:solidFill>
                <a:srgbClr val="FF0000"/>
              </a:solidFill>
              <a:latin typeface="Times New Roman" pitchFamily="18" charset="0"/>
            </a:endParaRPr>
          </a:p>
        </p:txBody>
      </p:sp>
      <p:grpSp>
        <p:nvGrpSpPr>
          <p:cNvPr id="9222" name="Group 6"/>
          <p:cNvGrpSpPr>
            <a:grpSpLocks/>
          </p:cNvGrpSpPr>
          <p:nvPr/>
        </p:nvGrpSpPr>
        <p:grpSpPr bwMode="auto">
          <a:xfrm>
            <a:off x="685800" y="1371600"/>
            <a:ext cx="2511425" cy="457200"/>
            <a:chOff x="148" y="3065"/>
            <a:chExt cx="1582" cy="288"/>
          </a:xfrm>
        </p:grpSpPr>
        <p:sp>
          <p:nvSpPr>
            <p:cNvPr id="9294" name="Rectangle 7"/>
            <p:cNvSpPr>
              <a:spLocks noChangeArrowheads="1"/>
            </p:cNvSpPr>
            <p:nvPr/>
          </p:nvSpPr>
          <p:spPr bwMode="auto">
            <a:xfrm>
              <a:off x="186" y="3102"/>
              <a:ext cx="1482" cy="222"/>
            </a:xfrm>
            <a:prstGeom prst="rect">
              <a:avLst/>
            </a:prstGeom>
            <a:solidFill>
              <a:srgbClr val="FFFFFF"/>
            </a:solidFill>
            <a:ln w="9525">
              <a:noFill/>
              <a:miter lim="800000"/>
              <a:headEnd/>
              <a:tailEnd/>
            </a:ln>
          </p:spPr>
          <p:txBody>
            <a:bodyPr wrap="none" anchor="ctr"/>
            <a:lstStyle/>
            <a:p>
              <a:endParaRPr lang="en-US"/>
            </a:p>
          </p:txBody>
        </p:sp>
        <p:sp>
          <p:nvSpPr>
            <p:cNvPr id="9295" name="Text Box 8"/>
            <p:cNvSpPr txBox="1">
              <a:spLocks noChangeArrowheads="1"/>
            </p:cNvSpPr>
            <p:nvPr/>
          </p:nvSpPr>
          <p:spPr bwMode="auto">
            <a:xfrm>
              <a:off x="148" y="3065"/>
              <a:ext cx="1582" cy="288"/>
            </a:xfrm>
            <a:prstGeom prst="rect">
              <a:avLst/>
            </a:prstGeom>
            <a:noFill/>
            <a:ln w="9525">
              <a:noFill/>
              <a:miter lim="800000"/>
              <a:headEnd/>
              <a:tailEnd/>
            </a:ln>
          </p:spPr>
          <p:txBody>
            <a:bodyPr wrap="none">
              <a:spAutoFit/>
            </a:bodyPr>
            <a:lstStyle/>
            <a:p>
              <a:pPr algn="ctr" eaLnBrk="0" hangingPunct="0"/>
              <a:r>
                <a:rPr lang="en-US" sz="2400">
                  <a:solidFill>
                    <a:srgbClr val="FF0000"/>
                  </a:solidFill>
                  <a:latin typeface="Comic Sans MS" pitchFamily="66" charset="0"/>
                </a:rPr>
                <a:t>Routing protocol</a:t>
              </a:r>
              <a:endParaRPr lang="en-US" sz="2400">
                <a:latin typeface="Times New Roman" pitchFamily="18" charset="0"/>
              </a:endParaRPr>
            </a:p>
          </p:txBody>
        </p:sp>
      </p:grpSp>
      <p:grpSp>
        <p:nvGrpSpPr>
          <p:cNvPr id="9223" name="Group 9"/>
          <p:cNvGrpSpPr>
            <a:grpSpLocks/>
          </p:cNvGrpSpPr>
          <p:nvPr/>
        </p:nvGrpSpPr>
        <p:grpSpPr bwMode="auto">
          <a:xfrm>
            <a:off x="5019675" y="1700213"/>
            <a:ext cx="3571875" cy="2236787"/>
            <a:chOff x="3066" y="1107"/>
            <a:chExt cx="2250" cy="1409"/>
          </a:xfrm>
        </p:grpSpPr>
        <p:sp>
          <p:nvSpPr>
            <p:cNvPr id="9225" name="Freeform 10"/>
            <p:cNvSpPr>
              <a:spLocks/>
            </p:cNvSpPr>
            <p:nvPr/>
          </p:nvSpPr>
          <p:spPr bwMode="auto">
            <a:xfrm>
              <a:off x="3066" y="1107"/>
              <a:ext cx="2250" cy="1409"/>
            </a:xfrm>
            <a:custGeom>
              <a:avLst/>
              <a:gdLst>
                <a:gd name="T0" fmla="*/ 0 w 2250"/>
                <a:gd name="T1" fmla="*/ 624 h 1409"/>
                <a:gd name="T2" fmla="*/ 219 w 2250"/>
                <a:gd name="T3" fmla="*/ 321 h 1409"/>
                <a:gd name="T4" fmla="*/ 529 w 2250"/>
                <a:gd name="T5" fmla="*/ 35 h 1409"/>
                <a:gd name="T6" fmla="*/ 1551 w 2250"/>
                <a:gd name="T7" fmla="*/ 111 h 1409"/>
                <a:gd name="T8" fmla="*/ 1968 w 2250"/>
                <a:gd name="T9" fmla="*/ 483 h 1409"/>
                <a:gd name="T10" fmla="*/ 2199 w 2250"/>
                <a:gd name="T11" fmla="*/ 906 h 1409"/>
                <a:gd name="T12" fmla="*/ 1659 w 2250"/>
                <a:gd name="T13" fmla="*/ 1314 h 1409"/>
                <a:gd name="T14" fmla="*/ 993 w 2250"/>
                <a:gd name="T15" fmla="*/ 1386 h 1409"/>
                <a:gd name="T16" fmla="*/ 465 w 2250"/>
                <a:gd name="T17" fmla="*/ 1356 h 1409"/>
                <a:gd name="T18" fmla="*/ 102 w 2250"/>
                <a:gd name="T19" fmla="*/ 1068 h 1409"/>
                <a:gd name="T20" fmla="*/ 0 w 2250"/>
                <a:gd name="T21" fmla="*/ 624 h 140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50"/>
                <a:gd name="T34" fmla="*/ 0 h 1409"/>
                <a:gd name="T35" fmla="*/ 2250 w 2250"/>
                <a:gd name="T36" fmla="*/ 1409 h 140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50" h="1409">
                  <a:moveTo>
                    <a:pt x="0" y="624"/>
                  </a:moveTo>
                  <a:cubicBezTo>
                    <a:pt x="5" y="506"/>
                    <a:pt x="131" y="419"/>
                    <a:pt x="219" y="321"/>
                  </a:cubicBezTo>
                  <a:cubicBezTo>
                    <a:pt x="307" y="223"/>
                    <a:pt x="307" y="70"/>
                    <a:pt x="529" y="35"/>
                  </a:cubicBezTo>
                  <a:cubicBezTo>
                    <a:pt x="751" y="0"/>
                    <a:pt x="1311" y="36"/>
                    <a:pt x="1551" y="111"/>
                  </a:cubicBezTo>
                  <a:cubicBezTo>
                    <a:pt x="1791" y="186"/>
                    <a:pt x="1860" y="351"/>
                    <a:pt x="1968" y="483"/>
                  </a:cubicBezTo>
                  <a:cubicBezTo>
                    <a:pt x="2076" y="615"/>
                    <a:pt x="2250" y="767"/>
                    <a:pt x="2199" y="906"/>
                  </a:cubicBezTo>
                  <a:cubicBezTo>
                    <a:pt x="2148" y="1045"/>
                    <a:pt x="1860" y="1234"/>
                    <a:pt x="1659" y="1314"/>
                  </a:cubicBezTo>
                  <a:cubicBezTo>
                    <a:pt x="1458" y="1394"/>
                    <a:pt x="1192" y="1379"/>
                    <a:pt x="993" y="1386"/>
                  </a:cubicBezTo>
                  <a:cubicBezTo>
                    <a:pt x="794" y="1393"/>
                    <a:pt x="613" y="1409"/>
                    <a:pt x="465" y="1356"/>
                  </a:cubicBezTo>
                  <a:cubicBezTo>
                    <a:pt x="317" y="1303"/>
                    <a:pt x="180" y="1190"/>
                    <a:pt x="102" y="1068"/>
                  </a:cubicBezTo>
                  <a:cubicBezTo>
                    <a:pt x="24" y="946"/>
                    <a:pt x="21" y="716"/>
                    <a:pt x="0" y="624"/>
                  </a:cubicBezTo>
                  <a:close/>
                </a:path>
              </a:pathLst>
            </a:custGeom>
            <a:solidFill>
              <a:srgbClr val="CCFFFF"/>
            </a:solidFill>
            <a:ln w="9525">
              <a:noFill/>
              <a:round/>
              <a:headEnd/>
              <a:tailEnd/>
            </a:ln>
          </p:spPr>
          <p:txBody>
            <a:bodyPr wrap="none" anchor="ctr"/>
            <a:lstStyle/>
            <a:p>
              <a:endParaRPr lang="en-US"/>
            </a:p>
          </p:txBody>
        </p:sp>
        <p:sp>
          <p:nvSpPr>
            <p:cNvPr id="9226" name="Freeform 11"/>
            <p:cNvSpPr>
              <a:spLocks/>
            </p:cNvSpPr>
            <p:nvPr/>
          </p:nvSpPr>
          <p:spPr bwMode="auto">
            <a:xfrm>
              <a:off x="3402" y="1656"/>
              <a:ext cx="342" cy="186"/>
            </a:xfrm>
            <a:custGeom>
              <a:avLst/>
              <a:gdLst>
                <a:gd name="T0" fmla="*/ 0 w 342"/>
                <a:gd name="T1" fmla="*/ 186 h 186"/>
                <a:gd name="T2" fmla="*/ 342 w 342"/>
                <a:gd name="T3" fmla="*/ 0 h 186"/>
                <a:gd name="T4" fmla="*/ 0 60000 65536"/>
                <a:gd name="T5" fmla="*/ 0 60000 65536"/>
                <a:gd name="T6" fmla="*/ 0 w 342"/>
                <a:gd name="T7" fmla="*/ 0 h 186"/>
                <a:gd name="T8" fmla="*/ 342 w 342"/>
                <a:gd name="T9" fmla="*/ 186 h 186"/>
              </a:gdLst>
              <a:ahLst/>
              <a:cxnLst>
                <a:cxn ang="T4">
                  <a:pos x="T0" y="T1"/>
                </a:cxn>
                <a:cxn ang="T5">
                  <a:pos x="T2" y="T3"/>
                </a:cxn>
              </a:cxnLst>
              <a:rect l="T6" t="T7" r="T8" b="T9"/>
              <a:pathLst>
                <a:path w="342" h="186">
                  <a:moveTo>
                    <a:pt x="0" y="186"/>
                  </a:moveTo>
                  <a:lnTo>
                    <a:pt x="342" y="0"/>
                  </a:lnTo>
                </a:path>
              </a:pathLst>
            </a:custGeom>
            <a:noFill/>
            <a:ln w="12700">
              <a:solidFill>
                <a:schemeClr val="tx1"/>
              </a:solidFill>
              <a:round/>
              <a:headEnd/>
              <a:tailEnd/>
            </a:ln>
          </p:spPr>
          <p:txBody>
            <a:bodyPr wrap="none" anchor="ctr"/>
            <a:lstStyle/>
            <a:p>
              <a:endParaRPr lang="en-US"/>
            </a:p>
          </p:txBody>
        </p:sp>
        <p:sp>
          <p:nvSpPr>
            <p:cNvPr id="9227" name="Oval 12"/>
            <p:cNvSpPr>
              <a:spLocks noChangeArrowheads="1"/>
            </p:cNvSpPr>
            <p:nvPr/>
          </p:nvSpPr>
          <p:spPr bwMode="auto">
            <a:xfrm>
              <a:off x="3142" y="1898"/>
              <a:ext cx="313" cy="81"/>
            </a:xfrm>
            <a:prstGeom prst="ellipse">
              <a:avLst/>
            </a:prstGeom>
            <a:solidFill>
              <a:schemeClr val="hlink"/>
            </a:solidFill>
            <a:ln w="12700">
              <a:solidFill>
                <a:schemeClr val="tx1"/>
              </a:solidFill>
              <a:round/>
              <a:headEnd/>
              <a:tailEnd/>
            </a:ln>
          </p:spPr>
          <p:txBody>
            <a:bodyPr wrap="none" anchor="ctr"/>
            <a:lstStyle/>
            <a:p>
              <a:endParaRPr lang="en-US"/>
            </a:p>
          </p:txBody>
        </p:sp>
        <p:sp>
          <p:nvSpPr>
            <p:cNvPr id="9228" name="Line 13"/>
            <p:cNvSpPr>
              <a:spLocks noChangeShapeType="1"/>
            </p:cNvSpPr>
            <p:nvPr/>
          </p:nvSpPr>
          <p:spPr bwMode="auto">
            <a:xfrm>
              <a:off x="3142" y="1891"/>
              <a:ext cx="0" cy="50"/>
            </a:xfrm>
            <a:prstGeom prst="line">
              <a:avLst/>
            </a:prstGeom>
            <a:noFill/>
            <a:ln w="12700">
              <a:solidFill>
                <a:schemeClr val="tx1"/>
              </a:solidFill>
              <a:round/>
              <a:headEnd/>
              <a:tailEnd/>
            </a:ln>
          </p:spPr>
          <p:txBody>
            <a:bodyPr wrap="none" anchor="ctr"/>
            <a:lstStyle/>
            <a:p>
              <a:endParaRPr lang="en-US"/>
            </a:p>
          </p:txBody>
        </p:sp>
        <p:sp>
          <p:nvSpPr>
            <p:cNvPr id="9229" name="Line 14"/>
            <p:cNvSpPr>
              <a:spLocks noChangeShapeType="1"/>
            </p:cNvSpPr>
            <p:nvPr/>
          </p:nvSpPr>
          <p:spPr bwMode="auto">
            <a:xfrm>
              <a:off x="3455" y="1891"/>
              <a:ext cx="0" cy="50"/>
            </a:xfrm>
            <a:prstGeom prst="line">
              <a:avLst/>
            </a:prstGeom>
            <a:noFill/>
            <a:ln w="12700">
              <a:solidFill>
                <a:schemeClr val="tx1"/>
              </a:solidFill>
              <a:round/>
              <a:headEnd/>
              <a:tailEnd/>
            </a:ln>
          </p:spPr>
          <p:txBody>
            <a:bodyPr wrap="none" anchor="ctr"/>
            <a:lstStyle/>
            <a:p>
              <a:endParaRPr lang="en-US"/>
            </a:p>
          </p:txBody>
        </p:sp>
        <p:sp>
          <p:nvSpPr>
            <p:cNvPr id="9230" name="Rectangle 15"/>
            <p:cNvSpPr>
              <a:spLocks noChangeArrowheads="1"/>
            </p:cNvSpPr>
            <p:nvPr/>
          </p:nvSpPr>
          <p:spPr bwMode="auto">
            <a:xfrm>
              <a:off x="3142" y="1891"/>
              <a:ext cx="310" cy="49"/>
            </a:xfrm>
            <a:prstGeom prst="rect">
              <a:avLst/>
            </a:prstGeom>
            <a:solidFill>
              <a:schemeClr val="hlink"/>
            </a:solidFill>
            <a:ln w="12700">
              <a:noFill/>
              <a:miter lim="800000"/>
              <a:headEnd/>
              <a:tailEnd/>
            </a:ln>
          </p:spPr>
          <p:txBody>
            <a:bodyPr wrap="none" anchor="ctr"/>
            <a:lstStyle/>
            <a:p>
              <a:pPr algn="ctr" eaLnBrk="0" hangingPunct="0"/>
              <a:endParaRPr lang="en-US" sz="2400">
                <a:latin typeface="Times New Roman" pitchFamily="18" charset="0"/>
              </a:endParaRPr>
            </a:p>
          </p:txBody>
        </p:sp>
        <p:sp>
          <p:nvSpPr>
            <p:cNvPr id="9231" name="Oval 16"/>
            <p:cNvSpPr>
              <a:spLocks noChangeArrowheads="1"/>
            </p:cNvSpPr>
            <p:nvPr/>
          </p:nvSpPr>
          <p:spPr bwMode="auto">
            <a:xfrm>
              <a:off x="3139" y="1832"/>
              <a:ext cx="313" cy="95"/>
            </a:xfrm>
            <a:prstGeom prst="ellipse">
              <a:avLst/>
            </a:prstGeom>
            <a:solidFill>
              <a:schemeClr val="hlink"/>
            </a:solidFill>
            <a:ln w="12700">
              <a:solidFill>
                <a:schemeClr val="tx1"/>
              </a:solidFill>
              <a:round/>
              <a:headEnd/>
              <a:tailEnd/>
            </a:ln>
          </p:spPr>
          <p:txBody>
            <a:bodyPr wrap="none" anchor="ctr"/>
            <a:lstStyle/>
            <a:p>
              <a:endParaRPr lang="en-US"/>
            </a:p>
          </p:txBody>
        </p:sp>
        <p:sp>
          <p:nvSpPr>
            <p:cNvPr id="9232" name="Oval 17"/>
            <p:cNvSpPr>
              <a:spLocks noChangeArrowheads="1"/>
            </p:cNvSpPr>
            <p:nvPr/>
          </p:nvSpPr>
          <p:spPr bwMode="auto">
            <a:xfrm>
              <a:off x="3616" y="2285"/>
              <a:ext cx="313" cy="81"/>
            </a:xfrm>
            <a:prstGeom prst="ellipse">
              <a:avLst/>
            </a:prstGeom>
            <a:solidFill>
              <a:schemeClr val="hlink"/>
            </a:solidFill>
            <a:ln w="12700">
              <a:solidFill>
                <a:schemeClr val="tx1"/>
              </a:solidFill>
              <a:round/>
              <a:headEnd/>
              <a:tailEnd/>
            </a:ln>
          </p:spPr>
          <p:txBody>
            <a:bodyPr wrap="none" anchor="ctr"/>
            <a:lstStyle/>
            <a:p>
              <a:endParaRPr lang="en-US"/>
            </a:p>
          </p:txBody>
        </p:sp>
        <p:sp>
          <p:nvSpPr>
            <p:cNvPr id="9233" name="Line 18"/>
            <p:cNvSpPr>
              <a:spLocks noChangeShapeType="1"/>
            </p:cNvSpPr>
            <p:nvPr/>
          </p:nvSpPr>
          <p:spPr bwMode="auto">
            <a:xfrm>
              <a:off x="3616" y="2278"/>
              <a:ext cx="0" cy="50"/>
            </a:xfrm>
            <a:prstGeom prst="line">
              <a:avLst/>
            </a:prstGeom>
            <a:noFill/>
            <a:ln w="12700">
              <a:solidFill>
                <a:schemeClr val="tx1"/>
              </a:solidFill>
              <a:round/>
              <a:headEnd/>
              <a:tailEnd/>
            </a:ln>
          </p:spPr>
          <p:txBody>
            <a:bodyPr wrap="none" anchor="ctr"/>
            <a:lstStyle/>
            <a:p>
              <a:endParaRPr lang="en-US"/>
            </a:p>
          </p:txBody>
        </p:sp>
        <p:sp>
          <p:nvSpPr>
            <p:cNvPr id="9234" name="Line 19"/>
            <p:cNvSpPr>
              <a:spLocks noChangeShapeType="1"/>
            </p:cNvSpPr>
            <p:nvPr/>
          </p:nvSpPr>
          <p:spPr bwMode="auto">
            <a:xfrm>
              <a:off x="3929" y="2278"/>
              <a:ext cx="0" cy="50"/>
            </a:xfrm>
            <a:prstGeom prst="line">
              <a:avLst/>
            </a:prstGeom>
            <a:noFill/>
            <a:ln w="12700">
              <a:solidFill>
                <a:schemeClr val="tx1"/>
              </a:solidFill>
              <a:round/>
              <a:headEnd/>
              <a:tailEnd/>
            </a:ln>
          </p:spPr>
          <p:txBody>
            <a:bodyPr wrap="none" anchor="ctr"/>
            <a:lstStyle/>
            <a:p>
              <a:endParaRPr lang="en-US"/>
            </a:p>
          </p:txBody>
        </p:sp>
        <p:sp>
          <p:nvSpPr>
            <p:cNvPr id="9235" name="Rectangle 20"/>
            <p:cNvSpPr>
              <a:spLocks noChangeArrowheads="1"/>
            </p:cNvSpPr>
            <p:nvPr/>
          </p:nvSpPr>
          <p:spPr bwMode="auto">
            <a:xfrm>
              <a:off x="3616" y="2278"/>
              <a:ext cx="310" cy="49"/>
            </a:xfrm>
            <a:prstGeom prst="rect">
              <a:avLst/>
            </a:prstGeom>
            <a:solidFill>
              <a:schemeClr val="hlink"/>
            </a:solidFill>
            <a:ln w="12700">
              <a:noFill/>
              <a:miter lim="800000"/>
              <a:headEnd/>
              <a:tailEnd/>
            </a:ln>
          </p:spPr>
          <p:txBody>
            <a:bodyPr wrap="none" anchor="ctr"/>
            <a:lstStyle/>
            <a:p>
              <a:pPr algn="ctr" eaLnBrk="0" hangingPunct="0"/>
              <a:endParaRPr lang="en-US" sz="2400">
                <a:latin typeface="Times New Roman" pitchFamily="18" charset="0"/>
              </a:endParaRPr>
            </a:p>
          </p:txBody>
        </p:sp>
        <p:sp>
          <p:nvSpPr>
            <p:cNvPr id="9236" name="Oval 21"/>
            <p:cNvSpPr>
              <a:spLocks noChangeArrowheads="1"/>
            </p:cNvSpPr>
            <p:nvPr/>
          </p:nvSpPr>
          <p:spPr bwMode="auto">
            <a:xfrm>
              <a:off x="3613" y="2219"/>
              <a:ext cx="313" cy="95"/>
            </a:xfrm>
            <a:prstGeom prst="ellipse">
              <a:avLst/>
            </a:prstGeom>
            <a:solidFill>
              <a:schemeClr val="hlink"/>
            </a:solidFill>
            <a:ln w="12700">
              <a:solidFill>
                <a:schemeClr val="tx1"/>
              </a:solidFill>
              <a:round/>
              <a:headEnd/>
              <a:tailEnd/>
            </a:ln>
          </p:spPr>
          <p:txBody>
            <a:bodyPr wrap="none" anchor="ctr"/>
            <a:lstStyle/>
            <a:p>
              <a:endParaRPr lang="en-US"/>
            </a:p>
          </p:txBody>
        </p:sp>
        <p:sp>
          <p:nvSpPr>
            <p:cNvPr id="9237" name="Oval 22"/>
            <p:cNvSpPr>
              <a:spLocks noChangeArrowheads="1"/>
            </p:cNvSpPr>
            <p:nvPr/>
          </p:nvSpPr>
          <p:spPr bwMode="auto">
            <a:xfrm>
              <a:off x="3612" y="1595"/>
              <a:ext cx="313" cy="81"/>
            </a:xfrm>
            <a:prstGeom prst="ellipse">
              <a:avLst/>
            </a:prstGeom>
            <a:solidFill>
              <a:schemeClr val="hlink"/>
            </a:solidFill>
            <a:ln w="12700">
              <a:solidFill>
                <a:schemeClr val="tx1"/>
              </a:solidFill>
              <a:round/>
              <a:headEnd/>
              <a:tailEnd/>
            </a:ln>
          </p:spPr>
          <p:txBody>
            <a:bodyPr wrap="none" anchor="ctr"/>
            <a:lstStyle/>
            <a:p>
              <a:endParaRPr lang="en-US"/>
            </a:p>
          </p:txBody>
        </p:sp>
        <p:sp>
          <p:nvSpPr>
            <p:cNvPr id="9238" name="Line 23"/>
            <p:cNvSpPr>
              <a:spLocks noChangeShapeType="1"/>
            </p:cNvSpPr>
            <p:nvPr/>
          </p:nvSpPr>
          <p:spPr bwMode="auto">
            <a:xfrm>
              <a:off x="3612" y="1588"/>
              <a:ext cx="0" cy="50"/>
            </a:xfrm>
            <a:prstGeom prst="line">
              <a:avLst/>
            </a:prstGeom>
            <a:noFill/>
            <a:ln w="12700">
              <a:solidFill>
                <a:schemeClr val="tx1"/>
              </a:solidFill>
              <a:round/>
              <a:headEnd/>
              <a:tailEnd/>
            </a:ln>
          </p:spPr>
          <p:txBody>
            <a:bodyPr wrap="none" anchor="ctr"/>
            <a:lstStyle/>
            <a:p>
              <a:endParaRPr lang="en-US"/>
            </a:p>
          </p:txBody>
        </p:sp>
        <p:sp>
          <p:nvSpPr>
            <p:cNvPr id="9239" name="Line 24"/>
            <p:cNvSpPr>
              <a:spLocks noChangeShapeType="1"/>
            </p:cNvSpPr>
            <p:nvPr/>
          </p:nvSpPr>
          <p:spPr bwMode="auto">
            <a:xfrm>
              <a:off x="3925" y="1588"/>
              <a:ext cx="0" cy="50"/>
            </a:xfrm>
            <a:prstGeom prst="line">
              <a:avLst/>
            </a:prstGeom>
            <a:noFill/>
            <a:ln w="12700">
              <a:solidFill>
                <a:schemeClr val="tx1"/>
              </a:solidFill>
              <a:round/>
              <a:headEnd/>
              <a:tailEnd/>
            </a:ln>
          </p:spPr>
          <p:txBody>
            <a:bodyPr wrap="none" anchor="ctr"/>
            <a:lstStyle/>
            <a:p>
              <a:endParaRPr lang="en-US"/>
            </a:p>
          </p:txBody>
        </p:sp>
        <p:sp>
          <p:nvSpPr>
            <p:cNvPr id="9240" name="Rectangle 25"/>
            <p:cNvSpPr>
              <a:spLocks noChangeArrowheads="1"/>
            </p:cNvSpPr>
            <p:nvPr/>
          </p:nvSpPr>
          <p:spPr bwMode="auto">
            <a:xfrm>
              <a:off x="3612" y="1588"/>
              <a:ext cx="310" cy="49"/>
            </a:xfrm>
            <a:prstGeom prst="rect">
              <a:avLst/>
            </a:prstGeom>
            <a:solidFill>
              <a:schemeClr val="hlink"/>
            </a:solidFill>
            <a:ln w="12700">
              <a:noFill/>
              <a:miter lim="800000"/>
              <a:headEnd/>
              <a:tailEnd/>
            </a:ln>
          </p:spPr>
          <p:txBody>
            <a:bodyPr wrap="none" anchor="ctr"/>
            <a:lstStyle/>
            <a:p>
              <a:pPr algn="ctr" eaLnBrk="0" hangingPunct="0"/>
              <a:endParaRPr lang="en-US" sz="2400">
                <a:latin typeface="Times New Roman" pitchFamily="18" charset="0"/>
              </a:endParaRPr>
            </a:p>
          </p:txBody>
        </p:sp>
        <p:sp>
          <p:nvSpPr>
            <p:cNvPr id="9241" name="Oval 26"/>
            <p:cNvSpPr>
              <a:spLocks noChangeArrowheads="1"/>
            </p:cNvSpPr>
            <p:nvPr/>
          </p:nvSpPr>
          <p:spPr bwMode="auto">
            <a:xfrm>
              <a:off x="3609" y="1529"/>
              <a:ext cx="313" cy="95"/>
            </a:xfrm>
            <a:prstGeom prst="ellipse">
              <a:avLst/>
            </a:prstGeom>
            <a:solidFill>
              <a:schemeClr val="hlink"/>
            </a:solidFill>
            <a:ln w="12700">
              <a:solidFill>
                <a:schemeClr val="tx1"/>
              </a:solidFill>
              <a:round/>
              <a:headEnd/>
              <a:tailEnd/>
            </a:ln>
          </p:spPr>
          <p:txBody>
            <a:bodyPr wrap="none" anchor="ctr"/>
            <a:lstStyle/>
            <a:p>
              <a:endParaRPr lang="en-US"/>
            </a:p>
          </p:txBody>
        </p:sp>
        <p:sp>
          <p:nvSpPr>
            <p:cNvPr id="9242" name="Oval 27"/>
            <p:cNvSpPr>
              <a:spLocks noChangeArrowheads="1"/>
            </p:cNvSpPr>
            <p:nvPr/>
          </p:nvSpPr>
          <p:spPr bwMode="auto">
            <a:xfrm>
              <a:off x="4295" y="1591"/>
              <a:ext cx="312" cy="81"/>
            </a:xfrm>
            <a:prstGeom prst="ellipse">
              <a:avLst/>
            </a:prstGeom>
            <a:solidFill>
              <a:schemeClr val="hlink"/>
            </a:solidFill>
            <a:ln w="12700">
              <a:solidFill>
                <a:schemeClr val="tx1"/>
              </a:solidFill>
              <a:round/>
              <a:headEnd/>
              <a:tailEnd/>
            </a:ln>
          </p:spPr>
          <p:txBody>
            <a:bodyPr wrap="none" anchor="ctr"/>
            <a:lstStyle/>
            <a:p>
              <a:endParaRPr lang="en-US"/>
            </a:p>
          </p:txBody>
        </p:sp>
        <p:sp>
          <p:nvSpPr>
            <p:cNvPr id="9243" name="Line 28"/>
            <p:cNvSpPr>
              <a:spLocks noChangeShapeType="1"/>
            </p:cNvSpPr>
            <p:nvPr/>
          </p:nvSpPr>
          <p:spPr bwMode="auto">
            <a:xfrm>
              <a:off x="4295" y="1584"/>
              <a:ext cx="0" cy="50"/>
            </a:xfrm>
            <a:prstGeom prst="line">
              <a:avLst/>
            </a:prstGeom>
            <a:noFill/>
            <a:ln w="12700">
              <a:solidFill>
                <a:schemeClr val="tx1"/>
              </a:solidFill>
              <a:round/>
              <a:headEnd/>
              <a:tailEnd/>
            </a:ln>
          </p:spPr>
          <p:txBody>
            <a:bodyPr wrap="none" anchor="ctr"/>
            <a:lstStyle/>
            <a:p>
              <a:endParaRPr lang="en-US"/>
            </a:p>
          </p:txBody>
        </p:sp>
        <p:sp>
          <p:nvSpPr>
            <p:cNvPr id="9244" name="Line 29"/>
            <p:cNvSpPr>
              <a:spLocks noChangeShapeType="1"/>
            </p:cNvSpPr>
            <p:nvPr/>
          </p:nvSpPr>
          <p:spPr bwMode="auto">
            <a:xfrm>
              <a:off x="4607" y="1584"/>
              <a:ext cx="0" cy="50"/>
            </a:xfrm>
            <a:prstGeom prst="line">
              <a:avLst/>
            </a:prstGeom>
            <a:noFill/>
            <a:ln w="12700">
              <a:solidFill>
                <a:schemeClr val="tx1"/>
              </a:solidFill>
              <a:round/>
              <a:headEnd/>
              <a:tailEnd/>
            </a:ln>
          </p:spPr>
          <p:txBody>
            <a:bodyPr wrap="none" anchor="ctr"/>
            <a:lstStyle/>
            <a:p>
              <a:endParaRPr lang="en-US"/>
            </a:p>
          </p:txBody>
        </p:sp>
        <p:sp>
          <p:nvSpPr>
            <p:cNvPr id="9245" name="Rectangle 30"/>
            <p:cNvSpPr>
              <a:spLocks noChangeArrowheads="1"/>
            </p:cNvSpPr>
            <p:nvPr/>
          </p:nvSpPr>
          <p:spPr bwMode="auto">
            <a:xfrm>
              <a:off x="4295" y="1584"/>
              <a:ext cx="309" cy="49"/>
            </a:xfrm>
            <a:prstGeom prst="rect">
              <a:avLst/>
            </a:prstGeom>
            <a:solidFill>
              <a:schemeClr val="hlink"/>
            </a:solidFill>
            <a:ln w="12700">
              <a:noFill/>
              <a:miter lim="800000"/>
              <a:headEnd/>
              <a:tailEnd/>
            </a:ln>
          </p:spPr>
          <p:txBody>
            <a:bodyPr wrap="none" anchor="ctr"/>
            <a:lstStyle/>
            <a:p>
              <a:pPr algn="ctr" eaLnBrk="0" hangingPunct="0"/>
              <a:endParaRPr lang="en-US" sz="2400">
                <a:latin typeface="Times New Roman" pitchFamily="18" charset="0"/>
              </a:endParaRPr>
            </a:p>
          </p:txBody>
        </p:sp>
        <p:sp>
          <p:nvSpPr>
            <p:cNvPr id="9246" name="Oval 31"/>
            <p:cNvSpPr>
              <a:spLocks noChangeArrowheads="1"/>
            </p:cNvSpPr>
            <p:nvPr/>
          </p:nvSpPr>
          <p:spPr bwMode="auto">
            <a:xfrm>
              <a:off x="4298" y="1528"/>
              <a:ext cx="312" cy="95"/>
            </a:xfrm>
            <a:prstGeom prst="ellipse">
              <a:avLst/>
            </a:prstGeom>
            <a:solidFill>
              <a:schemeClr val="hlink"/>
            </a:solidFill>
            <a:ln w="12700">
              <a:solidFill>
                <a:schemeClr val="tx1"/>
              </a:solidFill>
              <a:round/>
              <a:headEnd/>
              <a:tailEnd/>
            </a:ln>
          </p:spPr>
          <p:txBody>
            <a:bodyPr wrap="none" anchor="ctr"/>
            <a:lstStyle/>
            <a:p>
              <a:endParaRPr lang="en-US"/>
            </a:p>
          </p:txBody>
        </p:sp>
        <p:sp>
          <p:nvSpPr>
            <p:cNvPr id="9247" name="Oval 32"/>
            <p:cNvSpPr>
              <a:spLocks noChangeArrowheads="1"/>
            </p:cNvSpPr>
            <p:nvPr/>
          </p:nvSpPr>
          <p:spPr bwMode="auto">
            <a:xfrm>
              <a:off x="4305" y="2282"/>
              <a:ext cx="313" cy="81"/>
            </a:xfrm>
            <a:prstGeom prst="ellipse">
              <a:avLst/>
            </a:prstGeom>
            <a:solidFill>
              <a:schemeClr val="hlink"/>
            </a:solidFill>
            <a:ln w="12700">
              <a:solidFill>
                <a:schemeClr val="tx1"/>
              </a:solidFill>
              <a:round/>
              <a:headEnd/>
              <a:tailEnd/>
            </a:ln>
          </p:spPr>
          <p:txBody>
            <a:bodyPr wrap="none" anchor="ctr"/>
            <a:lstStyle/>
            <a:p>
              <a:endParaRPr lang="en-US"/>
            </a:p>
          </p:txBody>
        </p:sp>
        <p:sp>
          <p:nvSpPr>
            <p:cNvPr id="9248" name="Line 33"/>
            <p:cNvSpPr>
              <a:spLocks noChangeShapeType="1"/>
            </p:cNvSpPr>
            <p:nvPr/>
          </p:nvSpPr>
          <p:spPr bwMode="auto">
            <a:xfrm>
              <a:off x="4305" y="2275"/>
              <a:ext cx="0" cy="50"/>
            </a:xfrm>
            <a:prstGeom prst="line">
              <a:avLst/>
            </a:prstGeom>
            <a:noFill/>
            <a:ln w="12700">
              <a:solidFill>
                <a:schemeClr val="tx1"/>
              </a:solidFill>
              <a:round/>
              <a:headEnd/>
              <a:tailEnd/>
            </a:ln>
          </p:spPr>
          <p:txBody>
            <a:bodyPr wrap="none" anchor="ctr"/>
            <a:lstStyle/>
            <a:p>
              <a:endParaRPr lang="en-US"/>
            </a:p>
          </p:txBody>
        </p:sp>
        <p:sp>
          <p:nvSpPr>
            <p:cNvPr id="9249" name="Line 34"/>
            <p:cNvSpPr>
              <a:spLocks noChangeShapeType="1"/>
            </p:cNvSpPr>
            <p:nvPr/>
          </p:nvSpPr>
          <p:spPr bwMode="auto">
            <a:xfrm>
              <a:off x="4618" y="2275"/>
              <a:ext cx="0" cy="50"/>
            </a:xfrm>
            <a:prstGeom prst="line">
              <a:avLst/>
            </a:prstGeom>
            <a:noFill/>
            <a:ln w="12700">
              <a:solidFill>
                <a:schemeClr val="tx1"/>
              </a:solidFill>
              <a:round/>
              <a:headEnd/>
              <a:tailEnd/>
            </a:ln>
          </p:spPr>
          <p:txBody>
            <a:bodyPr wrap="none" anchor="ctr"/>
            <a:lstStyle/>
            <a:p>
              <a:endParaRPr lang="en-US"/>
            </a:p>
          </p:txBody>
        </p:sp>
        <p:sp>
          <p:nvSpPr>
            <p:cNvPr id="9250" name="Rectangle 35"/>
            <p:cNvSpPr>
              <a:spLocks noChangeArrowheads="1"/>
            </p:cNvSpPr>
            <p:nvPr/>
          </p:nvSpPr>
          <p:spPr bwMode="auto">
            <a:xfrm>
              <a:off x="4305" y="2275"/>
              <a:ext cx="310" cy="49"/>
            </a:xfrm>
            <a:prstGeom prst="rect">
              <a:avLst/>
            </a:prstGeom>
            <a:solidFill>
              <a:schemeClr val="hlink"/>
            </a:solidFill>
            <a:ln w="12700">
              <a:noFill/>
              <a:miter lim="800000"/>
              <a:headEnd/>
              <a:tailEnd/>
            </a:ln>
          </p:spPr>
          <p:txBody>
            <a:bodyPr wrap="none" anchor="ctr"/>
            <a:lstStyle/>
            <a:p>
              <a:pPr algn="ctr" eaLnBrk="0" hangingPunct="0"/>
              <a:endParaRPr lang="en-US" sz="2400">
                <a:latin typeface="Times New Roman" pitchFamily="18" charset="0"/>
              </a:endParaRPr>
            </a:p>
          </p:txBody>
        </p:sp>
        <p:sp>
          <p:nvSpPr>
            <p:cNvPr id="9251" name="Oval 36"/>
            <p:cNvSpPr>
              <a:spLocks noChangeArrowheads="1"/>
            </p:cNvSpPr>
            <p:nvPr/>
          </p:nvSpPr>
          <p:spPr bwMode="auto">
            <a:xfrm>
              <a:off x="4302" y="2216"/>
              <a:ext cx="313" cy="95"/>
            </a:xfrm>
            <a:prstGeom prst="ellipse">
              <a:avLst/>
            </a:prstGeom>
            <a:solidFill>
              <a:schemeClr val="hlink"/>
            </a:solidFill>
            <a:ln w="12700">
              <a:solidFill>
                <a:schemeClr val="tx1"/>
              </a:solidFill>
              <a:round/>
              <a:headEnd/>
              <a:tailEnd/>
            </a:ln>
          </p:spPr>
          <p:txBody>
            <a:bodyPr wrap="none" anchor="ctr"/>
            <a:lstStyle/>
            <a:p>
              <a:endParaRPr lang="en-US"/>
            </a:p>
          </p:txBody>
        </p:sp>
        <p:sp>
          <p:nvSpPr>
            <p:cNvPr id="9252" name="Oval 37"/>
            <p:cNvSpPr>
              <a:spLocks noChangeArrowheads="1"/>
            </p:cNvSpPr>
            <p:nvPr/>
          </p:nvSpPr>
          <p:spPr bwMode="auto">
            <a:xfrm>
              <a:off x="4870" y="1941"/>
              <a:ext cx="313" cy="81"/>
            </a:xfrm>
            <a:prstGeom prst="ellipse">
              <a:avLst/>
            </a:prstGeom>
            <a:solidFill>
              <a:schemeClr val="hlink"/>
            </a:solidFill>
            <a:ln w="12700">
              <a:solidFill>
                <a:schemeClr val="tx1"/>
              </a:solidFill>
              <a:round/>
              <a:headEnd/>
              <a:tailEnd/>
            </a:ln>
          </p:spPr>
          <p:txBody>
            <a:bodyPr wrap="none" anchor="ctr"/>
            <a:lstStyle/>
            <a:p>
              <a:endParaRPr lang="en-US"/>
            </a:p>
          </p:txBody>
        </p:sp>
        <p:sp>
          <p:nvSpPr>
            <p:cNvPr id="9253" name="Line 38"/>
            <p:cNvSpPr>
              <a:spLocks noChangeShapeType="1"/>
            </p:cNvSpPr>
            <p:nvPr/>
          </p:nvSpPr>
          <p:spPr bwMode="auto">
            <a:xfrm>
              <a:off x="4870" y="1934"/>
              <a:ext cx="0" cy="50"/>
            </a:xfrm>
            <a:prstGeom prst="line">
              <a:avLst/>
            </a:prstGeom>
            <a:noFill/>
            <a:ln w="12700">
              <a:solidFill>
                <a:schemeClr val="tx1"/>
              </a:solidFill>
              <a:round/>
              <a:headEnd/>
              <a:tailEnd/>
            </a:ln>
          </p:spPr>
          <p:txBody>
            <a:bodyPr wrap="none" anchor="ctr"/>
            <a:lstStyle/>
            <a:p>
              <a:endParaRPr lang="en-US"/>
            </a:p>
          </p:txBody>
        </p:sp>
        <p:sp>
          <p:nvSpPr>
            <p:cNvPr id="9254" name="Line 39"/>
            <p:cNvSpPr>
              <a:spLocks noChangeShapeType="1"/>
            </p:cNvSpPr>
            <p:nvPr/>
          </p:nvSpPr>
          <p:spPr bwMode="auto">
            <a:xfrm>
              <a:off x="5183" y="1934"/>
              <a:ext cx="0" cy="50"/>
            </a:xfrm>
            <a:prstGeom prst="line">
              <a:avLst/>
            </a:prstGeom>
            <a:noFill/>
            <a:ln w="12700">
              <a:solidFill>
                <a:schemeClr val="tx1"/>
              </a:solidFill>
              <a:round/>
              <a:headEnd/>
              <a:tailEnd/>
            </a:ln>
          </p:spPr>
          <p:txBody>
            <a:bodyPr wrap="none" anchor="ctr"/>
            <a:lstStyle/>
            <a:p>
              <a:endParaRPr lang="en-US"/>
            </a:p>
          </p:txBody>
        </p:sp>
        <p:sp>
          <p:nvSpPr>
            <p:cNvPr id="9255" name="Rectangle 40"/>
            <p:cNvSpPr>
              <a:spLocks noChangeArrowheads="1"/>
            </p:cNvSpPr>
            <p:nvPr/>
          </p:nvSpPr>
          <p:spPr bwMode="auto">
            <a:xfrm>
              <a:off x="4870" y="1934"/>
              <a:ext cx="310" cy="49"/>
            </a:xfrm>
            <a:prstGeom prst="rect">
              <a:avLst/>
            </a:prstGeom>
            <a:solidFill>
              <a:schemeClr val="hlink"/>
            </a:solidFill>
            <a:ln w="12700">
              <a:noFill/>
              <a:miter lim="800000"/>
              <a:headEnd/>
              <a:tailEnd/>
            </a:ln>
          </p:spPr>
          <p:txBody>
            <a:bodyPr wrap="none" anchor="ctr"/>
            <a:lstStyle/>
            <a:p>
              <a:pPr algn="ctr" eaLnBrk="0" hangingPunct="0"/>
              <a:endParaRPr lang="en-US" sz="2400">
                <a:latin typeface="Times New Roman" pitchFamily="18" charset="0"/>
              </a:endParaRPr>
            </a:p>
          </p:txBody>
        </p:sp>
        <p:sp>
          <p:nvSpPr>
            <p:cNvPr id="9256" name="Oval 41"/>
            <p:cNvSpPr>
              <a:spLocks noChangeArrowheads="1"/>
            </p:cNvSpPr>
            <p:nvPr/>
          </p:nvSpPr>
          <p:spPr bwMode="auto">
            <a:xfrm>
              <a:off x="4867" y="1875"/>
              <a:ext cx="313" cy="95"/>
            </a:xfrm>
            <a:prstGeom prst="ellipse">
              <a:avLst/>
            </a:prstGeom>
            <a:solidFill>
              <a:schemeClr val="hlink"/>
            </a:solidFill>
            <a:ln w="12700">
              <a:solidFill>
                <a:schemeClr val="tx1"/>
              </a:solidFill>
              <a:round/>
              <a:headEnd/>
              <a:tailEnd/>
            </a:ln>
          </p:spPr>
          <p:txBody>
            <a:bodyPr wrap="none" anchor="ctr"/>
            <a:lstStyle/>
            <a:p>
              <a:endParaRPr lang="en-US"/>
            </a:p>
          </p:txBody>
        </p:sp>
        <p:sp>
          <p:nvSpPr>
            <p:cNvPr id="9257" name="Freeform 42"/>
            <p:cNvSpPr>
              <a:spLocks/>
            </p:cNvSpPr>
            <p:nvPr/>
          </p:nvSpPr>
          <p:spPr bwMode="auto">
            <a:xfrm>
              <a:off x="4461" y="1683"/>
              <a:ext cx="1" cy="522"/>
            </a:xfrm>
            <a:custGeom>
              <a:avLst/>
              <a:gdLst>
                <a:gd name="T0" fmla="*/ 0 w 1"/>
                <a:gd name="T1" fmla="*/ 0 h 522"/>
                <a:gd name="T2" fmla="*/ 0 w 1"/>
                <a:gd name="T3" fmla="*/ 522 h 522"/>
                <a:gd name="T4" fmla="*/ 0 60000 65536"/>
                <a:gd name="T5" fmla="*/ 0 60000 65536"/>
                <a:gd name="T6" fmla="*/ 0 w 1"/>
                <a:gd name="T7" fmla="*/ 0 h 522"/>
                <a:gd name="T8" fmla="*/ 1 w 1"/>
                <a:gd name="T9" fmla="*/ 522 h 522"/>
              </a:gdLst>
              <a:ahLst/>
              <a:cxnLst>
                <a:cxn ang="T4">
                  <a:pos x="T0" y="T1"/>
                </a:cxn>
                <a:cxn ang="T5">
                  <a:pos x="T2" y="T3"/>
                </a:cxn>
              </a:cxnLst>
              <a:rect l="T6" t="T7" r="T8" b="T9"/>
              <a:pathLst>
                <a:path w="1" h="522">
                  <a:moveTo>
                    <a:pt x="0" y="0"/>
                  </a:moveTo>
                  <a:lnTo>
                    <a:pt x="0" y="522"/>
                  </a:lnTo>
                </a:path>
              </a:pathLst>
            </a:custGeom>
            <a:noFill/>
            <a:ln w="12700">
              <a:solidFill>
                <a:schemeClr val="tx1"/>
              </a:solidFill>
              <a:round/>
              <a:headEnd/>
              <a:tailEnd/>
            </a:ln>
          </p:spPr>
          <p:txBody>
            <a:bodyPr wrap="none" anchor="ctr"/>
            <a:lstStyle/>
            <a:p>
              <a:endParaRPr lang="en-US"/>
            </a:p>
          </p:txBody>
        </p:sp>
        <p:sp>
          <p:nvSpPr>
            <p:cNvPr id="9258" name="Freeform 43"/>
            <p:cNvSpPr>
              <a:spLocks/>
            </p:cNvSpPr>
            <p:nvPr/>
          </p:nvSpPr>
          <p:spPr bwMode="auto">
            <a:xfrm>
              <a:off x="3768" y="1689"/>
              <a:ext cx="1" cy="537"/>
            </a:xfrm>
            <a:custGeom>
              <a:avLst/>
              <a:gdLst>
                <a:gd name="T0" fmla="*/ 0 w 1"/>
                <a:gd name="T1" fmla="*/ 0 h 537"/>
                <a:gd name="T2" fmla="*/ 0 w 1"/>
                <a:gd name="T3" fmla="*/ 537 h 537"/>
                <a:gd name="T4" fmla="*/ 0 60000 65536"/>
                <a:gd name="T5" fmla="*/ 0 60000 65536"/>
                <a:gd name="T6" fmla="*/ 0 w 1"/>
                <a:gd name="T7" fmla="*/ 0 h 537"/>
                <a:gd name="T8" fmla="*/ 1 w 1"/>
                <a:gd name="T9" fmla="*/ 537 h 537"/>
              </a:gdLst>
              <a:ahLst/>
              <a:cxnLst>
                <a:cxn ang="T4">
                  <a:pos x="T0" y="T1"/>
                </a:cxn>
                <a:cxn ang="T5">
                  <a:pos x="T2" y="T3"/>
                </a:cxn>
              </a:cxnLst>
              <a:rect l="T6" t="T7" r="T8" b="T9"/>
              <a:pathLst>
                <a:path w="1" h="537">
                  <a:moveTo>
                    <a:pt x="0" y="0"/>
                  </a:moveTo>
                  <a:lnTo>
                    <a:pt x="0" y="537"/>
                  </a:lnTo>
                </a:path>
              </a:pathLst>
            </a:custGeom>
            <a:noFill/>
            <a:ln w="12700">
              <a:solidFill>
                <a:schemeClr val="tx1"/>
              </a:solidFill>
              <a:round/>
              <a:headEnd/>
              <a:tailEnd/>
            </a:ln>
          </p:spPr>
          <p:txBody>
            <a:bodyPr wrap="none" anchor="ctr"/>
            <a:lstStyle/>
            <a:p>
              <a:endParaRPr lang="en-US"/>
            </a:p>
          </p:txBody>
        </p:sp>
        <p:sp>
          <p:nvSpPr>
            <p:cNvPr id="9259" name="Freeform 44"/>
            <p:cNvSpPr>
              <a:spLocks/>
            </p:cNvSpPr>
            <p:nvPr/>
          </p:nvSpPr>
          <p:spPr bwMode="auto">
            <a:xfrm>
              <a:off x="3933" y="1674"/>
              <a:ext cx="504" cy="600"/>
            </a:xfrm>
            <a:custGeom>
              <a:avLst/>
              <a:gdLst>
                <a:gd name="T0" fmla="*/ 0 w 378"/>
                <a:gd name="T1" fmla="*/ 24600 h 174"/>
                <a:gd name="T2" fmla="*/ 1195 w 378"/>
                <a:gd name="T3" fmla="*/ 0 h 174"/>
                <a:gd name="T4" fmla="*/ 0 60000 65536"/>
                <a:gd name="T5" fmla="*/ 0 60000 65536"/>
                <a:gd name="T6" fmla="*/ 0 w 378"/>
                <a:gd name="T7" fmla="*/ 0 h 174"/>
                <a:gd name="T8" fmla="*/ 378 w 378"/>
                <a:gd name="T9" fmla="*/ 174 h 174"/>
              </a:gdLst>
              <a:ahLst/>
              <a:cxnLst>
                <a:cxn ang="T4">
                  <a:pos x="T0" y="T1"/>
                </a:cxn>
                <a:cxn ang="T5">
                  <a:pos x="T2" y="T3"/>
                </a:cxn>
              </a:cxnLst>
              <a:rect l="T6" t="T7" r="T8" b="T9"/>
              <a:pathLst>
                <a:path w="378" h="174">
                  <a:moveTo>
                    <a:pt x="0" y="174"/>
                  </a:moveTo>
                  <a:lnTo>
                    <a:pt x="378" y="0"/>
                  </a:lnTo>
                </a:path>
              </a:pathLst>
            </a:custGeom>
            <a:noFill/>
            <a:ln w="12700">
              <a:solidFill>
                <a:schemeClr val="tx1"/>
              </a:solidFill>
              <a:round/>
              <a:headEnd/>
              <a:tailEnd/>
            </a:ln>
          </p:spPr>
          <p:txBody>
            <a:bodyPr wrap="none" anchor="ctr"/>
            <a:lstStyle/>
            <a:p>
              <a:endParaRPr lang="en-US"/>
            </a:p>
          </p:txBody>
        </p:sp>
        <p:sp>
          <p:nvSpPr>
            <p:cNvPr id="9260" name="Freeform 45"/>
            <p:cNvSpPr>
              <a:spLocks/>
            </p:cNvSpPr>
            <p:nvPr/>
          </p:nvSpPr>
          <p:spPr bwMode="auto">
            <a:xfrm>
              <a:off x="4620" y="2022"/>
              <a:ext cx="366" cy="270"/>
            </a:xfrm>
            <a:custGeom>
              <a:avLst/>
              <a:gdLst>
                <a:gd name="T0" fmla="*/ 0 w 366"/>
                <a:gd name="T1" fmla="*/ 270 h 270"/>
                <a:gd name="T2" fmla="*/ 366 w 366"/>
                <a:gd name="T3" fmla="*/ 0 h 270"/>
                <a:gd name="T4" fmla="*/ 0 60000 65536"/>
                <a:gd name="T5" fmla="*/ 0 60000 65536"/>
                <a:gd name="T6" fmla="*/ 0 w 366"/>
                <a:gd name="T7" fmla="*/ 0 h 270"/>
                <a:gd name="T8" fmla="*/ 366 w 366"/>
                <a:gd name="T9" fmla="*/ 270 h 270"/>
              </a:gdLst>
              <a:ahLst/>
              <a:cxnLst>
                <a:cxn ang="T4">
                  <a:pos x="T0" y="T1"/>
                </a:cxn>
                <a:cxn ang="T5">
                  <a:pos x="T2" y="T3"/>
                </a:cxn>
              </a:cxnLst>
              <a:rect l="T6" t="T7" r="T8" b="T9"/>
              <a:pathLst>
                <a:path w="366" h="270">
                  <a:moveTo>
                    <a:pt x="0" y="270"/>
                  </a:moveTo>
                  <a:lnTo>
                    <a:pt x="366" y="0"/>
                  </a:lnTo>
                </a:path>
              </a:pathLst>
            </a:custGeom>
            <a:noFill/>
            <a:ln w="12700">
              <a:solidFill>
                <a:schemeClr val="tx1"/>
              </a:solidFill>
              <a:round/>
              <a:headEnd/>
              <a:tailEnd/>
            </a:ln>
          </p:spPr>
          <p:txBody>
            <a:bodyPr wrap="none" anchor="ctr"/>
            <a:lstStyle/>
            <a:p>
              <a:endParaRPr lang="en-US"/>
            </a:p>
          </p:txBody>
        </p:sp>
        <p:sp>
          <p:nvSpPr>
            <p:cNvPr id="9261" name="Freeform 46"/>
            <p:cNvSpPr>
              <a:spLocks/>
            </p:cNvSpPr>
            <p:nvPr/>
          </p:nvSpPr>
          <p:spPr bwMode="auto">
            <a:xfrm>
              <a:off x="3939" y="2304"/>
              <a:ext cx="366" cy="1"/>
            </a:xfrm>
            <a:custGeom>
              <a:avLst/>
              <a:gdLst>
                <a:gd name="T0" fmla="*/ 366 w 366"/>
                <a:gd name="T1" fmla="*/ 0 h 1"/>
                <a:gd name="T2" fmla="*/ 0 w 366"/>
                <a:gd name="T3" fmla="*/ 0 h 1"/>
                <a:gd name="T4" fmla="*/ 0 60000 65536"/>
                <a:gd name="T5" fmla="*/ 0 60000 65536"/>
                <a:gd name="T6" fmla="*/ 0 w 366"/>
                <a:gd name="T7" fmla="*/ 0 h 1"/>
                <a:gd name="T8" fmla="*/ 366 w 366"/>
                <a:gd name="T9" fmla="*/ 1 h 1"/>
              </a:gdLst>
              <a:ahLst/>
              <a:cxnLst>
                <a:cxn ang="T4">
                  <a:pos x="T0" y="T1"/>
                </a:cxn>
                <a:cxn ang="T5">
                  <a:pos x="T2" y="T3"/>
                </a:cxn>
              </a:cxnLst>
              <a:rect l="T6" t="T7" r="T8" b="T9"/>
              <a:pathLst>
                <a:path w="366" h="1">
                  <a:moveTo>
                    <a:pt x="366" y="0"/>
                  </a:moveTo>
                  <a:lnTo>
                    <a:pt x="0" y="0"/>
                  </a:lnTo>
                </a:path>
              </a:pathLst>
            </a:custGeom>
            <a:noFill/>
            <a:ln w="12700">
              <a:solidFill>
                <a:schemeClr val="tx1"/>
              </a:solidFill>
              <a:round/>
              <a:headEnd/>
              <a:tailEnd/>
            </a:ln>
          </p:spPr>
          <p:txBody>
            <a:bodyPr wrap="none" anchor="ctr"/>
            <a:lstStyle/>
            <a:p>
              <a:endParaRPr lang="en-US"/>
            </a:p>
          </p:txBody>
        </p:sp>
        <p:sp>
          <p:nvSpPr>
            <p:cNvPr id="9262" name="Freeform 47"/>
            <p:cNvSpPr>
              <a:spLocks/>
            </p:cNvSpPr>
            <p:nvPr/>
          </p:nvSpPr>
          <p:spPr bwMode="auto">
            <a:xfrm>
              <a:off x="3348" y="1980"/>
              <a:ext cx="276" cy="264"/>
            </a:xfrm>
            <a:custGeom>
              <a:avLst/>
              <a:gdLst>
                <a:gd name="T0" fmla="*/ 276 w 276"/>
                <a:gd name="T1" fmla="*/ 264 h 264"/>
                <a:gd name="T2" fmla="*/ 0 w 276"/>
                <a:gd name="T3" fmla="*/ 0 h 264"/>
                <a:gd name="T4" fmla="*/ 0 60000 65536"/>
                <a:gd name="T5" fmla="*/ 0 60000 65536"/>
                <a:gd name="T6" fmla="*/ 0 w 276"/>
                <a:gd name="T7" fmla="*/ 0 h 264"/>
                <a:gd name="T8" fmla="*/ 276 w 276"/>
                <a:gd name="T9" fmla="*/ 264 h 264"/>
              </a:gdLst>
              <a:ahLst/>
              <a:cxnLst>
                <a:cxn ang="T4">
                  <a:pos x="T0" y="T1"/>
                </a:cxn>
                <a:cxn ang="T5">
                  <a:pos x="T2" y="T3"/>
                </a:cxn>
              </a:cxnLst>
              <a:rect l="T6" t="T7" r="T8" b="T9"/>
              <a:pathLst>
                <a:path w="276" h="264">
                  <a:moveTo>
                    <a:pt x="276" y="264"/>
                  </a:moveTo>
                  <a:lnTo>
                    <a:pt x="0" y="0"/>
                  </a:lnTo>
                </a:path>
              </a:pathLst>
            </a:custGeom>
            <a:noFill/>
            <a:ln w="12700">
              <a:solidFill>
                <a:schemeClr val="tx1"/>
              </a:solidFill>
              <a:round/>
              <a:headEnd/>
              <a:tailEnd/>
            </a:ln>
          </p:spPr>
          <p:txBody>
            <a:bodyPr wrap="none" anchor="ctr"/>
            <a:lstStyle/>
            <a:p>
              <a:endParaRPr lang="en-US"/>
            </a:p>
          </p:txBody>
        </p:sp>
        <p:sp>
          <p:nvSpPr>
            <p:cNvPr id="9263" name="Freeform 48"/>
            <p:cNvSpPr>
              <a:spLocks/>
            </p:cNvSpPr>
            <p:nvPr/>
          </p:nvSpPr>
          <p:spPr bwMode="auto">
            <a:xfrm>
              <a:off x="3933" y="1614"/>
              <a:ext cx="366" cy="1"/>
            </a:xfrm>
            <a:custGeom>
              <a:avLst/>
              <a:gdLst>
                <a:gd name="T0" fmla="*/ 366 w 366"/>
                <a:gd name="T1" fmla="*/ 0 h 1"/>
                <a:gd name="T2" fmla="*/ 0 w 366"/>
                <a:gd name="T3" fmla="*/ 0 h 1"/>
                <a:gd name="T4" fmla="*/ 0 60000 65536"/>
                <a:gd name="T5" fmla="*/ 0 60000 65536"/>
                <a:gd name="T6" fmla="*/ 0 w 366"/>
                <a:gd name="T7" fmla="*/ 0 h 1"/>
                <a:gd name="T8" fmla="*/ 366 w 366"/>
                <a:gd name="T9" fmla="*/ 1 h 1"/>
              </a:gdLst>
              <a:ahLst/>
              <a:cxnLst>
                <a:cxn ang="T4">
                  <a:pos x="T0" y="T1"/>
                </a:cxn>
                <a:cxn ang="T5">
                  <a:pos x="T2" y="T3"/>
                </a:cxn>
              </a:cxnLst>
              <a:rect l="T6" t="T7" r="T8" b="T9"/>
              <a:pathLst>
                <a:path w="366" h="1">
                  <a:moveTo>
                    <a:pt x="366" y="0"/>
                  </a:moveTo>
                  <a:lnTo>
                    <a:pt x="0" y="0"/>
                  </a:lnTo>
                </a:path>
              </a:pathLst>
            </a:custGeom>
            <a:noFill/>
            <a:ln w="12700">
              <a:solidFill>
                <a:schemeClr val="tx1"/>
              </a:solidFill>
              <a:round/>
              <a:headEnd/>
              <a:tailEnd/>
            </a:ln>
          </p:spPr>
          <p:txBody>
            <a:bodyPr wrap="none" anchor="ctr"/>
            <a:lstStyle/>
            <a:p>
              <a:endParaRPr lang="en-US"/>
            </a:p>
          </p:txBody>
        </p:sp>
        <p:sp>
          <p:nvSpPr>
            <p:cNvPr id="9264" name="Freeform 49"/>
            <p:cNvSpPr>
              <a:spLocks/>
            </p:cNvSpPr>
            <p:nvPr/>
          </p:nvSpPr>
          <p:spPr bwMode="auto">
            <a:xfrm>
              <a:off x="4608" y="1611"/>
              <a:ext cx="396" cy="267"/>
            </a:xfrm>
            <a:custGeom>
              <a:avLst/>
              <a:gdLst>
                <a:gd name="T0" fmla="*/ 396 w 396"/>
                <a:gd name="T1" fmla="*/ 267 h 267"/>
                <a:gd name="T2" fmla="*/ 0 w 396"/>
                <a:gd name="T3" fmla="*/ 0 h 267"/>
                <a:gd name="T4" fmla="*/ 0 60000 65536"/>
                <a:gd name="T5" fmla="*/ 0 60000 65536"/>
                <a:gd name="T6" fmla="*/ 0 w 396"/>
                <a:gd name="T7" fmla="*/ 0 h 267"/>
                <a:gd name="T8" fmla="*/ 396 w 396"/>
                <a:gd name="T9" fmla="*/ 267 h 267"/>
              </a:gdLst>
              <a:ahLst/>
              <a:cxnLst>
                <a:cxn ang="T4">
                  <a:pos x="T0" y="T1"/>
                </a:cxn>
                <a:cxn ang="T5">
                  <a:pos x="T2" y="T3"/>
                </a:cxn>
              </a:cxnLst>
              <a:rect l="T6" t="T7" r="T8" b="T9"/>
              <a:pathLst>
                <a:path w="396" h="267">
                  <a:moveTo>
                    <a:pt x="396" y="267"/>
                  </a:moveTo>
                  <a:lnTo>
                    <a:pt x="0" y="0"/>
                  </a:lnTo>
                </a:path>
              </a:pathLst>
            </a:custGeom>
            <a:noFill/>
            <a:ln w="12700">
              <a:solidFill>
                <a:schemeClr val="tx1"/>
              </a:solidFill>
              <a:round/>
              <a:headEnd/>
              <a:tailEnd/>
            </a:ln>
          </p:spPr>
          <p:txBody>
            <a:bodyPr wrap="none" anchor="ctr"/>
            <a:lstStyle/>
            <a:p>
              <a:endParaRPr lang="en-US"/>
            </a:p>
          </p:txBody>
        </p:sp>
        <p:sp>
          <p:nvSpPr>
            <p:cNvPr id="9265" name="Freeform 50"/>
            <p:cNvSpPr>
              <a:spLocks/>
            </p:cNvSpPr>
            <p:nvPr/>
          </p:nvSpPr>
          <p:spPr bwMode="auto">
            <a:xfrm>
              <a:off x="3291" y="1182"/>
              <a:ext cx="1110" cy="645"/>
            </a:xfrm>
            <a:custGeom>
              <a:avLst/>
              <a:gdLst>
                <a:gd name="T0" fmla="*/ 1110 w 1110"/>
                <a:gd name="T1" fmla="*/ 342 h 645"/>
                <a:gd name="T2" fmla="*/ 0 w 1110"/>
                <a:gd name="T3" fmla="*/ 645 h 645"/>
                <a:gd name="T4" fmla="*/ 0 60000 65536"/>
                <a:gd name="T5" fmla="*/ 0 60000 65536"/>
                <a:gd name="T6" fmla="*/ 0 w 1110"/>
                <a:gd name="T7" fmla="*/ 0 h 645"/>
                <a:gd name="T8" fmla="*/ 1110 w 1110"/>
                <a:gd name="T9" fmla="*/ 645 h 645"/>
              </a:gdLst>
              <a:ahLst/>
              <a:cxnLst>
                <a:cxn ang="T4">
                  <a:pos x="T0" y="T1"/>
                </a:cxn>
                <a:cxn ang="T5">
                  <a:pos x="T2" y="T3"/>
                </a:cxn>
              </a:cxnLst>
              <a:rect l="T6" t="T7" r="T8" b="T9"/>
              <a:pathLst>
                <a:path w="1110" h="645">
                  <a:moveTo>
                    <a:pt x="1110" y="342"/>
                  </a:moveTo>
                  <a:cubicBezTo>
                    <a:pt x="1104" y="0"/>
                    <a:pt x="21" y="63"/>
                    <a:pt x="0" y="645"/>
                  </a:cubicBezTo>
                </a:path>
              </a:pathLst>
            </a:custGeom>
            <a:noFill/>
            <a:ln w="12700">
              <a:solidFill>
                <a:schemeClr val="tx1"/>
              </a:solidFill>
              <a:round/>
              <a:headEnd/>
              <a:tailEnd/>
            </a:ln>
          </p:spPr>
          <p:txBody>
            <a:bodyPr wrap="none" anchor="ctr"/>
            <a:lstStyle/>
            <a:p>
              <a:endParaRPr lang="en-US"/>
            </a:p>
          </p:txBody>
        </p:sp>
        <p:grpSp>
          <p:nvGrpSpPr>
            <p:cNvPr id="9266" name="Group 51"/>
            <p:cNvGrpSpPr>
              <a:grpSpLocks/>
            </p:cNvGrpSpPr>
            <p:nvPr/>
          </p:nvGrpSpPr>
          <p:grpSpPr bwMode="auto">
            <a:xfrm>
              <a:off x="3177" y="1784"/>
              <a:ext cx="233" cy="250"/>
              <a:chOff x="2940" y="2429"/>
              <a:chExt cx="236" cy="250"/>
            </a:xfrm>
          </p:grpSpPr>
          <p:sp>
            <p:nvSpPr>
              <p:cNvPr id="9292" name="Rectangle 52"/>
              <p:cNvSpPr>
                <a:spLocks noChangeArrowheads="1"/>
              </p:cNvSpPr>
              <p:nvPr/>
            </p:nvSpPr>
            <p:spPr bwMode="auto">
              <a:xfrm>
                <a:off x="2982" y="2490"/>
                <a:ext cx="144" cy="132"/>
              </a:xfrm>
              <a:prstGeom prst="rect">
                <a:avLst/>
              </a:prstGeom>
              <a:solidFill>
                <a:schemeClr val="hlink"/>
              </a:solidFill>
              <a:ln w="9525">
                <a:noFill/>
                <a:miter lim="800000"/>
                <a:headEnd/>
                <a:tailEnd/>
              </a:ln>
            </p:spPr>
            <p:txBody>
              <a:bodyPr wrap="none" anchor="ctr"/>
              <a:lstStyle/>
              <a:p>
                <a:endParaRPr lang="en-US"/>
              </a:p>
            </p:txBody>
          </p:sp>
          <p:sp>
            <p:nvSpPr>
              <p:cNvPr id="9293" name="Text Box 53"/>
              <p:cNvSpPr txBox="1">
                <a:spLocks noChangeArrowheads="1"/>
              </p:cNvSpPr>
              <p:nvPr/>
            </p:nvSpPr>
            <p:spPr bwMode="auto">
              <a:xfrm>
                <a:off x="2940" y="2429"/>
                <a:ext cx="236" cy="250"/>
              </a:xfrm>
              <a:prstGeom prst="rect">
                <a:avLst/>
              </a:prstGeom>
              <a:noFill/>
              <a:ln w="9525">
                <a:noFill/>
                <a:miter lim="800000"/>
                <a:headEnd/>
                <a:tailEnd/>
              </a:ln>
            </p:spPr>
            <p:txBody>
              <a:bodyPr wrap="none">
                <a:spAutoFit/>
              </a:bodyPr>
              <a:lstStyle/>
              <a:p>
                <a:pPr algn="ctr" eaLnBrk="0" hangingPunct="0"/>
                <a:r>
                  <a:rPr lang="en-US" sz="2000">
                    <a:latin typeface="Comic Sans MS" pitchFamily="66" charset="0"/>
                  </a:rPr>
                  <a:t>A</a:t>
                </a:r>
                <a:endParaRPr lang="en-US" sz="2400">
                  <a:latin typeface="Times New Roman" pitchFamily="18" charset="0"/>
                </a:endParaRPr>
              </a:p>
            </p:txBody>
          </p:sp>
        </p:grpSp>
        <p:grpSp>
          <p:nvGrpSpPr>
            <p:cNvPr id="9267" name="Group 54"/>
            <p:cNvGrpSpPr>
              <a:grpSpLocks/>
            </p:cNvGrpSpPr>
            <p:nvPr/>
          </p:nvGrpSpPr>
          <p:grpSpPr bwMode="auto">
            <a:xfrm>
              <a:off x="4355" y="2168"/>
              <a:ext cx="216" cy="250"/>
              <a:chOff x="2948" y="2429"/>
              <a:chExt cx="219" cy="250"/>
            </a:xfrm>
          </p:grpSpPr>
          <p:sp>
            <p:nvSpPr>
              <p:cNvPr id="9290" name="Rectangle 55"/>
              <p:cNvSpPr>
                <a:spLocks noChangeArrowheads="1"/>
              </p:cNvSpPr>
              <p:nvPr/>
            </p:nvSpPr>
            <p:spPr bwMode="auto">
              <a:xfrm>
                <a:off x="2982" y="2490"/>
                <a:ext cx="144" cy="132"/>
              </a:xfrm>
              <a:prstGeom prst="rect">
                <a:avLst/>
              </a:prstGeom>
              <a:solidFill>
                <a:schemeClr val="hlink"/>
              </a:solidFill>
              <a:ln w="9525">
                <a:noFill/>
                <a:miter lim="800000"/>
                <a:headEnd/>
                <a:tailEnd/>
              </a:ln>
            </p:spPr>
            <p:txBody>
              <a:bodyPr wrap="none" anchor="ctr"/>
              <a:lstStyle/>
              <a:p>
                <a:endParaRPr lang="en-US"/>
              </a:p>
            </p:txBody>
          </p:sp>
          <p:sp>
            <p:nvSpPr>
              <p:cNvPr id="9291" name="Text Box 56"/>
              <p:cNvSpPr txBox="1">
                <a:spLocks noChangeArrowheads="1"/>
              </p:cNvSpPr>
              <p:nvPr/>
            </p:nvSpPr>
            <p:spPr bwMode="auto">
              <a:xfrm>
                <a:off x="2948" y="2429"/>
                <a:ext cx="219" cy="250"/>
              </a:xfrm>
              <a:prstGeom prst="rect">
                <a:avLst/>
              </a:prstGeom>
              <a:noFill/>
              <a:ln w="9525">
                <a:noFill/>
                <a:miter lim="800000"/>
                <a:headEnd/>
                <a:tailEnd/>
              </a:ln>
            </p:spPr>
            <p:txBody>
              <a:bodyPr wrap="none">
                <a:spAutoFit/>
              </a:bodyPr>
              <a:lstStyle/>
              <a:p>
                <a:pPr algn="ctr" eaLnBrk="0" hangingPunct="0"/>
                <a:r>
                  <a:rPr lang="en-US" sz="2000">
                    <a:latin typeface="Comic Sans MS" pitchFamily="66" charset="0"/>
                  </a:rPr>
                  <a:t>E</a:t>
                </a:r>
                <a:endParaRPr lang="en-US" sz="2400">
                  <a:latin typeface="Times New Roman" pitchFamily="18" charset="0"/>
                </a:endParaRPr>
              </a:p>
            </p:txBody>
          </p:sp>
        </p:grpSp>
        <p:grpSp>
          <p:nvGrpSpPr>
            <p:cNvPr id="9268" name="Group 57"/>
            <p:cNvGrpSpPr>
              <a:grpSpLocks/>
            </p:cNvGrpSpPr>
            <p:nvPr/>
          </p:nvGrpSpPr>
          <p:grpSpPr bwMode="auto">
            <a:xfrm>
              <a:off x="3667" y="2165"/>
              <a:ext cx="231" cy="250"/>
              <a:chOff x="2941" y="2429"/>
              <a:chExt cx="234" cy="250"/>
            </a:xfrm>
          </p:grpSpPr>
          <p:sp>
            <p:nvSpPr>
              <p:cNvPr id="9288" name="Rectangle 58"/>
              <p:cNvSpPr>
                <a:spLocks noChangeArrowheads="1"/>
              </p:cNvSpPr>
              <p:nvPr/>
            </p:nvSpPr>
            <p:spPr bwMode="auto">
              <a:xfrm>
                <a:off x="2982" y="2490"/>
                <a:ext cx="144" cy="132"/>
              </a:xfrm>
              <a:prstGeom prst="rect">
                <a:avLst/>
              </a:prstGeom>
              <a:solidFill>
                <a:schemeClr val="hlink"/>
              </a:solidFill>
              <a:ln w="9525">
                <a:noFill/>
                <a:miter lim="800000"/>
                <a:headEnd/>
                <a:tailEnd/>
              </a:ln>
            </p:spPr>
            <p:txBody>
              <a:bodyPr wrap="none" anchor="ctr"/>
              <a:lstStyle/>
              <a:p>
                <a:endParaRPr lang="en-US"/>
              </a:p>
            </p:txBody>
          </p:sp>
          <p:sp>
            <p:nvSpPr>
              <p:cNvPr id="9289" name="Text Box 59"/>
              <p:cNvSpPr txBox="1">
                <a:spLocks noChangeArrowheads="1"/>
              </p:cNvSpPr>
              <p:nvPr/>
            </p:nvSpPr>
            <p:spPr bwMode="auto">
              <a:xfrm>
                <a:off x="2941" y="2429"/>
                <a:ext cx="234" cy="250"/>
              </a:xfrm>
              <a:prstGeom prst="rect">
                <a:avLst/>
              </a:prstGeom>
              <a:noFill/>
              <a:ln w="9525">
                <a:noFill/>
                <a:miter lim="800000"/>
                <a:headEnd/>
                <a:tailEnd/>
              </a:ln>
            </p:spPr>
            <p:txBody>
              <a:bodyPr wrap="none">
                <a:spAutoFit/>
              </a:bodyPr>
              <a:lstStyle/>
              <a:p>
                <a:pPr algn="ctr" eaLnBrk="0" hangingPunct="0"/>
                <a:r>
                  <a:rPr lang="en-US" sz="2000">
                    <a:latin typeface="Comic Sans MS" pitchFamily="66" charset="0"/>
                  </a:rPr>
                  <a:t>D</a:t>
                </a:r>
                <a:endParaRPr lang="en-US" sz="2400">
                  <a:latin typeface="Times New Roman" pitchFamily="18" charset="0"/>
                </a:endParaRPr>
              </a:p>
            </p:txBody>
          </p:sp>
        </p:grpSp>
        <p:grpSp>
          <p:nvGrpSpPr>
            <p:cNvPr id="9269" name="Group 60"/>
            <p:cNvGrpSpPr>
              <a:grpSpLocks/>
            </p:cNvGrpSpPr>
            <p:nvPr/>
          </p:nvGrpSpPr>
          <p:grpSpPr bwMode="auto">
            <a:xfrm>
              <a:off x="4351" y="1478"/>
              <a:ext cx="212" cy="250"/>
              <a:chOff x="2950" y="2429"/>
              <a:chExt cx="215" cy="250"/>
            </a:xfrm>
          </p:grpSpPr>
          <p:sp>
            <p:nvSpPr>
              <p:cNvPr id="9286" name="Rectangle 61"/>
              <p:cNvSpPr>
                <a:spLocks noChangeArrowheads="1"/>
              </p:cNvSpPr>
              <p:nvPr/>
            </p:nvSpPr>
            <p:spPr bwMode="auto">
              <a:xfrm>
                <a:off x="2982" y="2490"/>
                <a:ext cx="144" cy="132"/>
              </a:xfrm>
              <a:prstGeom prst="rect">
                <a:avLst/>
              </a:prstGeom>
              <a:solidFill>
                <a:schemeClr val="hlink"/>
              </a:solidFill>
              <a:ln w="9525">
                <a:noFill/>
                <a:miter lim="800000"/>
                <a:headEnd/>
                <a:tailEnd/>
              </a:ln>
            </p:spPr>
            <p:txBody>
              <a:bodyPr wrap="none" anchor="ctr"/>
              <a:lstStyle/>
              <a:p>
                <a:endParaRPr lang="en-US"/>
              </a:p>
            </p:txBody>
          </p:sp>
          <p:sp>
            <p:nvSpPr>
              <p:cNvPr id="9287" name="Text Box 62"/>
              <p:cNvSpPr txBox="1">
                <a:spLocks noChangeArrowheads="1"/>
              </p:cNvSpPr>
              <p:nvPr/>
            </p:nvSpPr>
            <p:spPr bwMode="auto">
              <a:xfrm>
                <a:off x="2950" y="2429"/>
                <a:ext cx="215" cy="250"/>
              </a:xfrm>
              <a:prstGeom prst="rect">
                <a:avLst/>
              </a:prstGeom>
              <a:noFill/>
              <a:ln w="9525">
                <a:noFill/>
                <a:miter lim="800000"/>
                <a:headEnd/>
                <a:tailEnd/>
              </a:ln>
            </p:spPr>
            <p:txBody>
              <a:bodyPr wrap="none">
                <a:spAutoFit/>
              </a:bodyPr>
              <a:lstStyle/>
              <a:p>
                <a:pPr algn="ctr" eaLnBrk="0" hangingPunct="0"/>
                <a:r>
                  <a:rPr lang="en-US" sz="2000">
                    <a:latin typeface="Comic Sans MS" pitchFamily="66" charset="0"/>
                  </a:rPr>
                  <a:t>C</a:t>
                </a:r>
                <a:endParaRPr lang="en-US" sz="2400">
                  <a:latin typeface="Times New Roman" pitchFamily="18" charset="0"/>
                </a:endParaRPr>
              </a:p>
            </p:txBody>
          </p:sp>
        </p:grpSp>
        <p:grpSp>
          <p:nvGrpSpPr>
            <p:cNvPr id="9270" name="Group 63"/>
            <p:cNvGrpSpPr>
              <a:grpSpLocks/>
            </p:cNvGrpSpPr>
            <p:nvPr/>
          </p:nvGrpSpPr>
          <p:grpSpPr bwMode="auto">
            <a:xfrm>
              <a:off x="3665" y="1478"/>
              <a:ext cx="217" cy="250"/>
              <a:chOff x="2948" y="2429"/>
              <a:chExt cx="220" cy="250"/>
            </a:xfrm>
          </p:grpSpPr>
          <p:sp>
            <p:nvSpPr>
              <p:cNvPr id="9284" name="Rectangle 64"/>
              <p:cNvSpPr>
                <a:spLocks noChangeArrowheads="1"/>
              </p:cNvSpPr>
              <p:nvPr/>
            </p:nvSpPr>
            <p:spPr bwMode="auto">
              <a:xfrm>
                <a:off x="2982" y="2490"/>
                <a:ext cx="144" cy="132"/>
              </a:xfrm>
              <a:prstGeom prst="rect">
                <a:avLst/>
              </a:prstGeom>
              <a:solidFill>
                <a:schemeClr val="hlink"/>
              </a:solidFill>
              <a:ln w="9525">
                <a:noFill/>
                <a:miter lim="800000"/>
                <a:headEnd/>
                <a:tailEnd/>
              </a:ln>
            </p:spPr>
            <p:txBody>
              <a:bodyPr wrap="none" anchor="ctr"/>
              <a:lstStyle/>
              <a:p>
                <a:endParaRPr lang="en-US"/>
              </a:p>
            </p:txBody>
          </p:sp>
          <p:sp>
            <p:nvSpPr>
              <p:cNvPr id="9285" name="Text Box 65"/>
              <p:cNvSpPr txBox="1">
                <a:spLocks noChangeArrowheads="1"/>
              </p:cNvSpPr>
              <p:nvPr/>
            </p:nvSpPr>
            <p:spPr bwMode="auto">
              <a:xfrm>
                <a:off x="2948" y="2429"/>
                <a:ext cx="220" cy="250"/>
              </a:xfrm>
              <a:prstGeom prst="rect">
                <a:avLst/>
              </a:prstGeom>
              <a:noFill/>
              <a:ln w="9525">
                <a:noFill/>
                <a:miter lim="800000"/>
                <a:headEnd/>
                <a:tailEnd/>
              </a:ln>
            </p:spPr>
            <p:txBody>
              <a:bodyPr wrap="none">
                <a:spAutoFit/>
              </a:bodyPr>
              <a:lstStyle/>
              <a:p>
                <a:pPr algn="ctr" eaLnBrk="0" hangingPunct="0"/>
                <a:r>
                  <a:rPr lang="en-US" sz="2000">
                    <a:latin typeface="Comic Sans MS" pitchFamily="66" charset="0"/>
                  </a:rPr>
                  <a:t>B</a:t>
                </a:r>
                <a:endParaRPr lang="en-US" sz="2400">
                  <a:latin typeface="Times New Roman" pitchFamily="18" charset="0"/>
                </a:endParaRPr>
              </a:p>
            </p:txBody>
          </p:sp>
        </p:grpSp>
        <p:grpSp>
          <p:nvGrpSpPr>
            <p:cNvPr id="9271" name="Group 66"/>
            <p:cNvGrpSpPr>
              <a:grpSpLocks/>
            </p:cNvGrpSpPr>
            <p:nvPr/>
          </p:nvGrpSpPr>
          <p:grpSpPr bwMode="auto">
            <a:xfrm>
              <a:off x="4929" y="1826"/>
              <a:ext cx="213" cy="250"/>
              <a:chOff x="2949" y="2429"/>
              <a:chExt cx="216" cy="250"/>
            </a:xfrm>
          </p:grpSpPr>
          <p:sp>
            <p:nvSpPr>
              <p:cNvPr id="9282" name="Rectangle 67"/>
              <p:cNvSpPr>
                <a:spLocks noChangeArrowheads="1"/>
              </p:cNvSpPr>
              <p:nvPr/>
            </p:nvSpPr>
            <p:spPr bwMode="auto">
              <a:xfrm>
                <a:off x="2982" y="2490"/>
                <a:ext cx="144" cy="132"/>
              </a:xfrm>
              <a:prstGeom prst="rect">
                <a:avLst/>
              </a:prstGeom>
              <a:solidFill>
                <a:schemeClr val="hlink"/>
              </a:solidFill>
              <a:ln w="9525">
                <a:noFill/>
                <a:miter lim="800000"/>
                <a:headEnd/>
                <a:tailEnd/>
              </a:ln>
            </p:spPr>
            <p:txBody>
              <a:bodyPr wrap="none" anchor="ctr"/>
              <a:lstStyle/>
              <a:p>
                <a:endParaRPr lang="en-US"/>
              </a:p>
            </p:txBody>
          </p:sp>
          <p:sp>
            <p:nvSpPr>
              <p:cNvPr id="9283" name="Text Box 68"/>
              <p:cNvSpPr txBox="1">
                <a:spLocks noChangeArrowheads="1"/>
              </p:cNvSpPr>
              <p:nvPr/>
            </p:nvSpPr>
            <p:spPr bwMode="auto">
              <a:xfrm>
                <a:off x="2949" y="2429"/>
                <a:ext cx="216" cy="250"/>
              </a:xfrm>
              <a:prstGeom prst="rect">
                <a:avLst/>
              </a:prstGeom>
              <a:noFill/>
              <a:ln w="9525">
                <a:noFill/>
                <a:miter lim="800000"/>
                <a:headEnd/>
                <a:tailEnd/>
              </a:ln>
            </p:spPr>
            <p:txBody>
              <a:bodyPr wrap="none">
                <a:spAutoFit/>
              </a:bodyPr>
              <a:lstStyle/>
              <a:p>
                <a:pPr algn="ctr" eaLnBrk="0" hangingPunct="0"/>
                <a:r>
                  <a:rPr lang="en-US" sz="2000">
                    <a:latin typeface="Comic Sans MS" pitchFamily="66" charset="0"/>
                  </a:rPr>
                  <a:t>F</a:t>
                </a:r>
                <a:endParaRPr lang="en-US" sz="2400">
                  <a:latin typeface="Times New Roman" pitchFamily="18" charset="0"/>
                </a:endParaRPr>
              </a:p>
            </p:txBody>
          </p:sp>
        </p:grpSp>
        <p:sp>
          <p:nvSpPr>
            <p:cNvPr id="9272" name="Text Box 69"/>
            <p:cNvSpPr txBox="1">
              <a:spLocks noChangeArrowheads="1"/>
            </p:cNvSpPr>
            <p:nvPr/>
          </p:nvSpPr>
          <p:spPr bwMode="auto">
            <a:xfrm>
              <a:off x="3393" y="1607"/>
              <a:ext cx="204" cy="231"/>
            </a:xfrm>
            <a:prstGeom prst="rect">
              <a:avLst/>
            </a:prstGeom>
            <a:noFill/>
            <a:ln w="9525">
              <a:noFill/>
              <a:miter lim="800000"/>
              <a:headEnd/>
              <a:tailEnd/>
            </a:ln>
          </p:spPr>
          <p:txBody>
            <a:bodyPr wrap="none">
              <a:spAutoFit/>
            </a:bodyPr>
            <a:lstStyle/>
            <a:p>
              <a:pPr algn="ctr" eaLnBrk="0" hangingPunct="0"/>
              <a:r>
                <a:rPr lang="en-US" sz="1800">
                  <a:latin typeface="Comic Sans MS" pitchFamily="66" charset="0"/>
                </a:rPr>
                <a:t>2</a:t>
              </a:r>
              <a:endParaRPr lang="en-US" sz="2400">
                <a:latin typeface="Times New Roman" pitchFamily="18" charset="0"/>
              </a:endParaRPr>
            </a:p>
          </p:txBody>
        </p:sp>
        <p:sp>
          <p:nvSpPr>
            <p:cNvPr id="9273" name="Text Box 70"/>
            <p:cNvSpPr txBox="1">
              <a:spLocks noChangeArrowheads="1"/>
            </p:cNvSpPr>
            <p:nvPr/>
          </p:nvSpPr>
          <p:spPr bwMode="auto">
            <a:xfrm>
              <a:off x="3741" y="1826"/>
              <a:ext cx="204" cy="231"/>
            </a:xfrm>
            <a:prstGeom prst="rect">
              <a:avLst/>
            </a:prstGeom>
            <a:noFill/>
            <a:ln w="9525">
              <a:noFill/>
              <a:miter lim="800000"/>
              <a:headEnd/>
              <a:tailEnd/>
            </a:ln>
          </p:spPr>
          <p:txBody>
            <a:bodyPr wrap="none">
              <a:spAutoFit/>
            </a:bodyPr>
            <a:lstStyle/>
            <a:p>
              <a:pPr algn="ctr" eaLnBrk="0" hangingPunct="0"/>
              <a:r>
                <a:rPr lang="en-US" sz="1800">
                  <a:latin typeface="Comic Sans MS" pitchFamily="66" charset="0"/>
                </a:rPr>
                <a:t>2</a:t>
              </a:r>
              <a:endParaRPr lang="en-US" sz="2400">
                <a:latin typeface="Times New Roman" pitchFamily="18" charset="0"/>
              </a:endParaRPr>
            </a:p>
          </p:txBody>
        </p:sp>
        <p:sp>
          <p:nvSpPr>
            <p:cNvPr id="9274" name="Text Box 71"/>
            <p:cNvSpPr txBox="1">
              <a:spLocks noChangeArrowheads="1"/>
            </p:cNvSpPr>
            <p:nvPr/>
          </p:nvSpPr>
          <p:spPr bwMode="auto">
            <a:xfrm>
              <a:off x="3317" y="2039"/>
              <a:ext cx="181" cy="231"/>
            </a:xfrm>
            <a:prstGeom prst="rect">
              <a:avLst/>
            </a:prstGeom>
            <a:noFill/>
            <a:ln w="9525">
              <a:noFill/>
              <a:miter lim="800000"/>
              <a:headEnd/>
              <a:tailEnd/>
            </a:ln>
          </p:spPr>
          <p:txBody>
            <a:bodyPr wrap="none">
              <a:spAutoFit/>
            </a:bodyPr>
            <a:lstStyle/>
            <a:p>
              <a:pPr algn="ctr" eaLnBrk="0" hangingPunct="0"/>
              <a:r>
                <a:rPr lang="en-US" sz="1800">
                  <a:latin typeface="Comic Sans MS" pitchFamily="66" charset="0"/>
                </a:rPr>
                <a:t>1</a:t>
              </a:r>
              <a:endParaRPr lang="en-US" sz="2400">
                <a:latin typeface="Times New Roman" pitchFamily="18" charset="0"/>
              </a:endParaRPr>
            </a:p>
          </p:txBody>
        </p:sp>
        <p:sp>
          <p:nvSpPr>
            <p:cNvPr id="9275" name="Text Box 72"/>
            <p:cNvSpPr txBox="1">
              <a:spLocks noChangeArrowheads="1"/>
            </p:cNvSpPr>
            <p:nvPr/>
          </p:nvSpPr>
          <p:spPr bwMode="auto">
            <a:xfrm>
              <a:off x="4125" y="1919"/>
              <a:ext cx="204" cy="231"/>
            </a:xfrm>
            <a:prstGeom prst="rect">
              <a:avLst/>
            </a:prstGeom>
            <a:noFill/>
            <a:ln w="9525">
              <a:noFill/>
              <a:miter lim="800000"/>
              <a:headEnd/>
              <a:tailEnd/>
            </a:ln>
          </p:spPr>
          <p:txBody>
            <a:bodyPr wrap="none">
              <a:spAutoFit/>
            </a:bodyPr>
            <a:lstStyle/>
            <a:p>
              <a:pPr algn="ctr" eaLnBrk="0" hangingPunct="0"/>
              <a:r>
                <a:rPr lang="en-US" sz="1800">
                  <a:latin typeface="Comic Sans MS" pitchFamily="66" charset="0"/>
                </a:rPr>
                <a:t>3</a:t>
              </a:r>
              <a:endParaRPr lang="en-US" sz="2400">
                <a:latin typeface="Times New Roman" pitchFamily="18" charset="0"/>
              </a:endParaRPr>
            </a:p>
          </p:txBody>
        </p:sp>
        <p:sp>
          <p:nvSpPr>
            <p:cNvPr id="9276" name="Text Box 73"/>
            <p:cNvSpPr txBox="1">
              <a:spLocks noChangeArrowheads="1"/>
            </p:cNvSpPr>
            <p:nvPr/>
          </p:nvSpPr>
          <p:spPr bwMode="auto">
            <a:xfrm>
              <a:off x="4073" y="2273"/>
              <a:ext cx="181" cy="231"/>
            </a:xfrm>
            <a:prstGeom prst="rect">
              <a:avLst/>
            </a:prstGeom>
            <a:noFill/>
            <a:ln w="9525">
              <a:noFill/>
              <a:miter lim="800000"/>
              <a:headEnd/>
              <a:tailEnd/>
            </a:ln>
          </p:spPr>
          <p:txBody>
            <a:bodyPr wrap="none">
              <a:spAutoFit/>
            </a:bodyPr>
            <a:lstStyle/>
            <a:p>
              <a:pPr algn="ctr" eaLnBrk="0" hangingPunct="0"/>
              <a:r>
                <a:rPr lang="en-US" sz="1800">
                  <a:latin typeface="Comic Sans MS" pitchFamily="66" charset="0"/>
                </a:rPr>
                <a:t>1</a:t>
              </a:r>
              <a:endParaRPr lang="en-US" sz="2400">
                <a:latin typeface="Times New Roman" pitchFamily="18" charset="0"/>
              </a:endParaRPr>
            </a:p>
          </p:txBody>
        </p:sp>
        <p:sp>
          <p:nvSpPr>
            <p:cNvPr id="9277" name="Text Box 74"/>
            <p:cNvSpPr txBox="1">
              <a:spLocks noChangeArrowheads="1"/>
            </p:cNvSpPr>
            <p:nvPr/>
          </p:nvSpPr>
          <p:spPr bwMode="auto">
            <a:xfrm>
              <a:off x="4433" y="1844"/>
              <a:ext cx="181" cy="231"/>
            </a:xfrm>
            <a:prstGeom prst="rect">
              <a:avLst/>
            </a:prstGeom>
            <a:noFill/>
            <a:ln w="9525">
              <a:noFill/>
              <a:miter lim="800000"/>
              <a:headEnd/>
              <a:tailEnd/>
            </a:ln>
          </p:spPr>
          <p:txBody>
            <a:bodyPr wrap="none">
              <a:spAutoFit/>
            </a:bodyPr>
            <a:lstStyle/>
            <a:p>
              <a:pPr algn="ctr" eaLnBrk="0" hangingPunct="0"/>
              <a:r>
                <a:rPr lang="en-US" sz="1800">
                  <a:latin typeface="Comic Sans MS" pitchFamily="66" charset="0"/>
                </a:rPr>
                <a:t>1</a:t>
              </a:r>
              <a:endParaRPr lang="en-US" sz="2400">
                <a:latin typeface="Times New Roman" pitchFamily="18" charset="0"/>
              </a:endParaRPr>
            </a:p>
          </p:txBody>
        </p:sp>
        <p:sp>
          <p:nvSpPr>
            <p:cNvPr id="9278" name="Text Box 75"/>
            <p:cNvSpPr txBox="1">
              <a:spLocks noChangeArrowheads="1"/>
            </p:cNvSpPr>
            <p:nvPr/>
          </p:nvSpPr>
          <p:spPr bwMode="auto">
            <a:xfrm>
              <a:off x="4782" y="2108"/>
              <a:ext cx="204" cy="231"/>
            </a:xfrm>
            <a:prstGeom prst="rect">
              <a:avLst/>
            </a:prstGeom>
            <a:noFill/>
            <a:ln w="9525">
              <a:noFill/>
              <a:miter lim="800000"/>
              <a:headEnd/>
              <a:tailEnd/>
            </a:ln>
          </p:spPr>
          <p:txBody>
            <a:bodyPr wrap="none">
              <a:spAutoFit/>
            </a:bodyPr>
            <a:lstStyle/>
            <a:p>
              <a:pPr algn="ctr" eaLnBrk="0" hangingPunct="0"/>
              <a:r>
                <a:rPr lang="en-US" sz="1800">
                  <a:latin typeface="Comic Sans MS" pitchFamily="66" charset="0"/>
                </a:rPr>
                <a:t>2</a:t>
              </a:r>
              <a:endParaRPr lang="en-US" sz="2400">
                <a:latin typeface="Times New Roman" pitchFamily="18" charset="0"/>
              </a:endParaRPr>
            </a:p>
          </p:txBody>
        </p:sp>
        <p:sp>
          <p:nvSpPr>
            <p:cNvPr id="9279" name="Text Box 76"/>
            <p:cNvSpPr txBox="1">
              <a:spLocks noChangeArrowheads="1"/>
            </p:cNvSpPr>
            <p:nvPr/>
          </p:nvSpPr>
          <p:spPr bwMode="auto">
            <a:xfrm>
              <a:off x="4755" y="1571"/>
              <a:ext cx="204" cy="231"/>
            </a:xfrm>
            <a:prstGeom prst="rect">
              <a:avLst/>
            </a:prstGeom>
            <a:noFill/>
            <a:ln w="9525">
              <a:noFill/>
              <a:miter lim="800000"/>
              <a:headEnd/>
              <a:tailEnd/>
            </a:ln>
          </p:spPr>
          <p:txBody>
            <a:bodyPr wrap="none">
              <a:spAutoFit/>
            </a:bodyPr>
            <a:lstStyle/>
            <a:p>
              <a:pPr algn="ctr" eaLnBrk="0" hangingPunct="0"/>
              <a:r>
                <a:rPr lang="en-US" sz="1800">
                  <a:latin typeface="Comic Sans MS" pitchFamily="66" charset="0"/>
                </a:rPr>
                <a:t>5</a:t>
              </a:r>
              <a:endParaRPr lang="en-US" sz="2400">
                <a:latin typeface="Times New Roman" pitchFamily="18" charset="0"/>
              </a:endParaRPr>
            </a:p>
          </p:txBody>
        </p:sp>
        <p:sp>
          <p:nvSpPr>
            <p:cNvPr id="9280" name="Text Box 77"/>
            <p:cNvSpPr txBox="1">
              <a:spLocks noChangeArrowheads="1"/>
            </p:cNvSpPr>
            <p:nvPr/>
          </p:nvSpPr>
          <p:spPr bwMode="auto">
            <a:xfrm>
              <a:off x="4020" y="1421"/>
              <a:ext cx="204" cy="231"/>
            </a:xfrm>
            <a:prstGeom prst="rect">
              <a:avLst/>
            </a:prstGeom>
            <a:noFill/>
            <a:ln w="9525">
              <a:noFill/>
              <a:miter lim="800000"/>
              <a:headEnd/>
              <a:tailEnd/>
            </a:ln>
          </p:spPr>
          <p:txBody>
            <a:bodyPr wrap="none">
              <a:spAutoFit/>
            </a:bodyPr>
            <a:lstStyle/>
            <a:p>
              <a:pPr algn="ctr" eaLnBrk="0" hangingPunct="0"/>
              <a:r>
                <a:rPr lang="en-US" sz="1800">
                  <a:latin typeface="Comic Sans MS" pitchFamily="66" charset="0"/>
                </a:rPr>
                <a:t>3</a:t>
              </a:r>
              <a:endParaRPr lang="en-US" sz="2400">
                <a:latin typeface="Times New Roman" pitchFamily="18" charset="0"/>
              </a:endParaRPr>
            </a:p>
          </p:txBody>
        </p:sp>
        <p:sp>
          <p:nvSpPr>
            <p:cNvPr id="9281" name="Text Box 78"/>
            <p:cNvSpPr txBox="1">
              <a:spLocks noChangeArrowheads="1"/>
            </p:cNvSpPr>
            <p:nvPr/>
          </p:nvSpPr>
          <p:spPr bwMode="auto">
            <a:xfrm>
              <a:off x="3669" y="1154"/>
              <a:ext cx="204" cy="231"/>
            </a:xfrm>
            <a:prstGeom prst="rect">
              <a:avLst/>
            </a:prstGeom>
            <a:noFill/>
            <a:ln w="9525">
              <a:noFill/>
              <a:miter lim="800000"/>
              <a:headEnd/>
              <a:tailEnd/>
            </a:ln>
          </p:spPr>
          <p:txBody>
            <a:bodyPr wrap="none">
              <a:spAutoFit/>
            </a:bodyPr>
            <a:lstStyle/>
            <a:p>
              <a:pPr algn="ctr" eaLnBrk="0" hangingPunct="0"/>
              <a:r>
                <a:rPr lang="en-US" sz="1800">
                  <a:latin typeface="Comic Sans MS" pitchFamily="66" charset="0"/>
                </a:rPr>
                <a:t>5</a:t>
              </a:r>
              <a:endParaRPr lang="en-US" sz="2400">
                <a:latin typeface="Times New Roman" pitchFamily="18" charset="0"/>
              </a:endParaRPr>
            </a:p>
          </p:txBody>
        </p:sp>
      </p:grpSp>
      <p:sp>
        <p:nvSpPr>
          <p:cNvPr id="9224" name="Rectangle 79"/>
          <p:cNvSpPr>
            <a:spLocks noChangeArrowheads="1"/>
          </p:cNvSpPr>
          <p:nvPr/>
        </p:nvSpPr>
        <p:spPr bwMode="auto">
          <a:xfrm>
            <a:off x="4876800" y="4295775"/>
            <a:ext cx="3810000" cy="1704975"/>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2000" dirty="0" err="1"/>
              <a:t>Jalur</a:t>
            </a:r>
            <a:r>
              <a:rPr lang="en-US" sz="2000" dirty="0"/>
              <a:t> yang “</a:t>
            </a:r>
            <a:r>
              <a:rPr lang="en-US" sz="2000" dirty="0" err="1"/>
              <a:t>baik</a:t>
            </a:r>
            <a:r>
              <a:rPr lang="en-US" sz="2000" dirty="0"/>
              <a:t>” :</a:t>
            </a:r>
          </a:p>
          <a:p>
            <a:pPr marL="669925" lvl="1" indent="-325438">
              <a:spcBef>
                <a:spcPct val="20000"/>
              </a:spcBef>
              <a:buClr>
                <a:schemeClr val="accent2"/>
              </a:buClr>
              <a:buSzPct val="60000"/>
              <a:buFont typeface="Wingdings" pitchFamily="2" charset="2"/>
              <a:buChar char="q"/>
            </a:pPr>
            <a:r>
              <a:rPr lang="en-US" sz="2000" dirty="0" err="1"/>
              <a:t>Biasanya</a:t>
            </a:r>
            <a:r>
              <a:rPr lang="en-US" sz="2000" dirty="0"/>
              <a:t> </a:t>
            </a:r>
            <a:r>
              <a:rPr lang="en-US" sz="2000" dirty="0" err="1"/>
              <a:t>berarti</a:t>
            </a:r>
            <a:r>
              <a:rPr lang="en-US" sz="2000" dirty="0"/>
              <a:t> </a:t>
            </a:r>
            <a:r>
              <a:rPr lang="en-US" sz="2000" dirty="0" err="1"/>
              <a:t>jalur</a:t>
            </a:r>
            <a:r>
              <a:rPr lang="en-US" sz="2000" dirty="0"/>
              <a:t> </a:t>
            </a:r>
            <a:r>
              <a:rPr lang="en-US" sz="2000" dirty="0" err="1"/>
              <a:t>dengan</a:t>
            </a:r>
            <a:r>
              <a:rPr lang="en-US" sz="2000" dirty="0"/>
              <a:t> </a:t>
            </a:r>
            <a:r>
              <a:rPr lang="en-US" sz="2000" dirty="0" err="1"/>
              <a:t>biaya</a:t>
            </a:r>
            <a:r>
              <a:rPr lang="en-US" sz="2000" dirty="0"/>
              <a:t> yang minimum</a:t>
            </a:r>
          </a:p>
          <a:p>
            <a:pPr marL="669925" lvl="1" indent="-325438">
              <a:spcBef>
                <a:spcPct val="20000"/>
              </a:spcBef>
              <a:buClr>
                <a:schemeClr val="accent2"/>
              </a:buClr>
              <a:buSzPct val="60000"/>
              <a:buFont typeface="Wingdings" pitchFamily="2" charset="2"/>
              <a:buChar char="q"/>
            </a:pPr>
            <a:r>
              <a:rPr lang="en-US" sz="2000" dirty="0" err="1"/>
              <a:t>Bisa</a:t>
            </a:r>
            <a:r>
              <a:rPr lang="en-US" sz="2000" dirty="0"/>
              <a:t> </a:t>
            </a:r>
            <a:r>
              <a:rPr lang="en-US" sz="2000" dirty="0" err="1"/>
              <a:t>jadi</a:t>
            </a:r>
            <a:r>
              <a:rPr lang="en-US" sz="2000" dirty="0"/>
              <a:t> </a:t>
            </a:r>
            <a:r>
              <a:rPr lang="en-US" sz="2000" dirty="0" err="1"/>
              <a:t>ada</a:t>
            </a:r>
            <a:r>
              <a:rPr lang="en-US" sz="2000" dirty="0"/>
              <a:t> </a:t>
            </a:r>
            <a:r>
              <a:rPr lang="en-US" sz="2000" dirty="0" err="1"/>
              <a:t>definisi</a:t>
            </a:r>
            <a:r>
              <a:rPr lang="en-US" sz="2000" dirty="0"/>
              <a:t> lain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en-US" smtClean="0"/>
          </a:p>
        </p:txBody>
      </p:sp>
      <p:sp>
        <p:nvSpPr>
          <p:cNvPr id="10243" name="Rectangle 4"/>
          <p:cNvSpPr>
            <a:spLocks noGrp="1" noChangeArrowheads="1"/>
          </p:cNvSpPr>
          <p:nvPr>
            <p:ph type="body" idx="1"/>
          </p:nvPr>
        </p:nvSpPr>
        <p:spPr>
          <a:noFill/>
        </p:spPr>
        <p:txBody>
          <a:bodyPr/>
          <a:lstStyle/>
          <a:p>
            <a:pPr eaLnBrk="1" hangingPunct="1"/>
            <a:r>
              <a:rPr lang="en-US" smtClean="0"/>
              <a:t>Static or dynamic?</a:t>
            </a:r>
          </a:p>
          <a:p>
            <a:pPr eaLnBrk="1" hangingPunct="1">
              <a:buFont typeface="Wingdings" pitchFamily="2" charset="2"/>
              <a:buNone/>
            </a:pPr>
            <a:r>
              <a:rPr lang="en-US" smtClean="0"/>
              <a:t>Static: </a:t>
            </a:r>
          </a:p>
          <a:p>
            <a:pPr eaLnBrk="1" hangingPunct="1">
              <a:buFont typeface="Wingdings" pitchFamily="2" charset="2"/>
              <a:buNone/>
            </a:pPr>
            <a:r>
              <a:rPr lang="en-US" smtClean="0"/>
              <a:t>Pergantian rute berlangsung lambat (dilakukan administrator)</a:t>
            </a:r>
          </a:p>
          <a:p>
            <a:pPr eaLnBrk="1" hangingPunct="1">
              <a:buFont typeface="Wingdings" pitchFamily="2" charset="2"/>
              <a:buNone/>
            </a:pPr>
            <a:r>
              <a:rPr lang="en-US" smtClean="0"/>
              <a:t>Dynamic: </a:t>
            </a:r>
          </a:p>
          <a:p>
            <a:pPr eaLnBrk="1" hangingPunct="1">
              <a:buFont typeface="Wingdings" pitchFamily="2" charset="2"/>
              <a:buNone/>
            </a:pPr>
            <a:r>
              <a:rPr lang="en-US" smtClean="0"/>
              <a:t>Rute berganti lebih cepat</a:t>
            </a:r>
          </a:p>
          <a:p>
            <a:pPr lvl="1" eaLnBrk="1" hangingPunct="1"/>
            <a:r>
              <a:rPr lang="en-US" smtClean="0"/>
              <a:t>Update secara periodik</a:t>
            </a:r>
          </a:p>
          <a:p>
            <a:pPr lvl="1" eaLnBrk="1" hangingPunct="1"/>
            <a:r>
              <a:rPr lang="en-US" smtClean="0"/>
              <a:t>Respon bila cost link berubah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Inter &amp; Intra domain</a:t>
            </a:r>
          </a:p>
        </p:txBody>
      </p:sp>
      <p:sp>
        <p:nvSpPr>
          <p:cNvPr id="11267" name="Content Placeholder 2"/>
          <p:cNvSpPr>
            <a:spLocks noGrp="1"/>
          </p:cNvSpPr>
          <p:nvPr>
            <p:ph idx="1"/>
          </p:nvPr>
        </p:nvSpPr>
        <p:spPr/>
        <p:txBody>
          <a:bodyPr/>
          <a:lstStyle/>
          <a:p>
            <a:r>
              <a:rPr lang="en-US" dirty="0" smtClean="0"/>
              <a:t>Inter Domain : BGP (</a:t>
            </a:r>
            <a:r>
              <a:rPr lang="en-US" dirty="0" err="1" smtClean="0"/>
              <a:t>antar</a:t>
            </a:r>
            <a:r>
              <a:rPr lang="en-US" dirty="0" smtClean="0"/>
              <a:t> AS)</a:t>
            </a:r>
          </a:p>
          <a:p>
            <a:r>
              <a:rPr lang="en-US" dirty="0" smtClean="0"/>
              <a:t>Intra Domain : OSPF, RIP, IGRP (</a:t>
            </a:r>
            <a:r>
              <a:rPr lang="en-US" dirty="0" err="1" smtClean="0"/>
              <a:t>didalam</a:t>
            </a:r>
            <a:r>
              <a:rPr lang="en-US" dirty="0" smtClean="0"/>
              <a:t> AS)</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p:txBody>
          <a:bodyPr/>
          <a:lstStyle/>
          <a:p>
            <a:r>
              <a:rPr lang="en-GB" smtClean="0"/>
              <a:t>Autonomous systems</a:t>
            </a:r>
            <a:endParaRPr lang="en-US" smtClean="0"/>
          </a:p>
        </p:txBody>
      </p:sp>
      <p:sp>
        <p:nvSpPr>
          <p:cNvPr id="2054" name="Rectangle 3"/>
          <p:cNvSpPr>
            <a:spLocks noGrp="1" noChangeArrowheads="1"/>
          </p:cNvSpPr>
          <p:nvPr>
            <p:ph type="body" sz="half" idx="1"/>
          </p:nvPr>
        </p:nvSpPr>
        <p:spPr>
          <a:xfrm>
            <a:off x="457200" y="1719263"/>
            <a:ext cx="8229600" cy="1062037"/>
          </a:xfrm>
        </p:spPr>
        <p:txBody>
          <a:bodyPr/>
          <a:lstStyle/>
          <a:p>
            <a:r>
              <a:rPr lang="en-GB" sz="2600" smtClean="0"/>
              <a:t>Autonomous systems divide up the global internetwork into manageable units</a:t>
            </a:r>
            <a:endParaRPr lang="en-US" sz="2600" smtClean="0"/>
          </a:p>
        </p:txBody>
      </p:sp>
      <p:graphicFrame>
        <p:nvGraphicFramePr>
          <p:cNvPr id="2050" name="Object 2"/>
          <p:cNvGraphicFramePr>
            <a:graphicFrameLocks noGrp="1" noChangeAspect="1"/>
          </p:cNvGraphicFramePr>
          <p:nvPr>
            <p:ph sz="half" idx="2"/>
          </p:nvPr>
        </p:nvGraphicFramePr>
        <p:xfrm>
          <a:off x="539750" y="2921000"/>
          <a:ext cx="8208963" cy="3209925"/>
        </p:xfrm>
        <a:graphic>
          <a:graphicData uri="http://schemas.openxmlformats.org/presentationml/2006/ole">
            <p:oleObj spid="_x0000_s2050" name="Bitmap Image" r:id="rId4" imgW="5504762" imgH="2152951" progId="PBrush">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3"/>
          <p:cNvSpPr>
            <a:spLocks noGrp="1"/>
          </p:cNvSpPr>
          <p:nvPr>
            <p:ph type="dt" sz="quarter" idx="10"/>
          </p:nvPr>
        </p:nvSpPr>
        <p:spPr/>
        <p:txBody>
          <a:bodyPr/>
          <a:lstStyle/>
          <a:p>
            <a:pPr>
              <a:defRPr/>
            </a:pPr>
            <a:fld id="{0A3E69BC-2503-41A4-ACA4-7321D91DFBB2}" type="datetime5">
              <a:rPr lang="en-GB"/>
              <a:pPr>
                <a:defRPr/>
              </a:pPr>
              <a:t>22-Feb-14</a:t>
            </a:fld>
            <a:endParaRPr lang="en-US"/>
          </a:p>
        </p:txBody>
      </p:sp>
      <p:sp>
        <p:nvSpPr>
          <p:cNvPr id="15" name="Footer Placeholder 4"/>
          <p:cNvSpPr>
            <a:spLocks noGrp="1"/>
          </p:cNvSpPr>
          <p:nvPr>
            <p:ph type="ftr" sz="quarter" idx="11"/>
          </p:nvPr>
        </p:nvSpPr>
        <p:spPr/>
        <p:txBody>
          <a:bodyPr/>
          <a:lstStyle/>
          <a:p>
            <a:pPr>
              <a:defRPr/>
            </a:pPr>
            <a:r>
              <a:rPr lang="en-US"/>
              <a:t>S Ward  Abingdon and Witney College</a:t>
            </a:r>
          </a:p>
        </p:txBody>
      </p:sp>
      <p:sp>
        <p:nvSpPr>
          <p:cNvPr id="3077" name="Rectangle 2"/>
          <p:cNvSpPr>
            <a:spLocks noGrp="1" noChangeArrowheads="1"/>
          </p:cNvSpPr>
          <p:nvPr>
            <p:ph type="title"/>
          </p:nvPr>
        </p:nvSpPr>
        <p:spPr/>
        <p:txBody>
          <a:bodyPr/>
          <a:lstStyle/>
          <a:p>
            <a:r>
              <a:rPr lang="en-GB" smtClean="0"/>
              <a:t>Interior and Exterior</a:t>
            </a:r>
            <a:endParaRPr lang="en-US" smtClean="0"/>
          </a:p>
        </p:txBody>
      </p:sp>
      <p:graphicFrame>
        <p:nvGraphicFramePr>
          <p:cNvPr id="3074" name="Object 2"/>
          <p:cNvGraphicFramePr>
            <a:graphicFrameLocks noGrp="1" noChangeAspect="1"/>
          </p:cNvGraphicFramePr>
          <p:nvPr>
            <p:ph idx="1"/>
          </p:nvPr>
        </p:nvGraphicFramePr>
        <p:xfrm>
          <a:off x="395288" y="2852738"/>
          <a:ext cx="8497887" cy="3322637"/>
        </p:xfrm>
        <a:graphic>
          <a:graphicData uri="http://schemas.openxmlformats.org/presentationml/2006/ole">
            <p:oleObj spid="_x0000_s3074" name="Bitmap Image" r:id="rId4" imgW="5504762" imgH="2152951" progId="PBrush">
              <p:embed/>
            </p:oleObj>
          </a:graphicData>
        </a:graphic>
      </p:graphicFrame>
      <p:sp>
        <p:nvSpPr>
          <p:cNvPr id="3078" name="Text Box 4"/>
          <p:cNvSpPr txBox="1">
            <a:spLocks noChangeArrowheads="1"/>
          </p:cNvSpPr>
          <p:nvPr/>
        </p:nvSpPr>
        <p:spPr bwMode="auto">
          <a:xfrm>
            <a:off x="395288" y="1989138"/>
            <a:ext cx="1368425" cy="822325"/>
          </a:xfrm>
          <a:prstGeom prst="rect">
            <a:avLst/>
          </a:prstGeom>
          <a:noFill/>
          <a:ln w="9525">
            <a:noFill/>
            <a:miter lim="800000"/>
            <a:headEnd/>
            <a:tailEnd/>
          </a:ln>
        </p:spPr>
        <p:txBody>
          <a:bodyPr>
            <a:spAutoFit/>
          </a:bodyPr>
          <a:lstStyle/>
          <a:p>
            <a:pPr>
              <a:spcBef>
                <a:spcPct val="50000"/>
              </a:spcBef>
            </a:pPr>
            <a:r>
              <a:rPr lang="en-GB" sz="2400"/>
              <a:t>RIP in AS 62</a:t>
            </a:r>
            <a:endParaRPr lang="en-US" sz="2400"/>
          </a:p>
        </p:txBody>
      </p:sp>
      <p:sp>
        <p:nvSpPr>
          <p:cNvPr id="3079" name="Text Box 5"/>
          <p:cNvSpPr txBox="1">
            <a:spLocks noChangeArrowheads="1"/>
          </p:cNvSpPr>
          <p:nvPr/>
        </p:nvSpPr>
        <p:spPr bwMode="auto">
          <a:xfrm>
            <a:off x="7451725" y="1989138"/>
            <a:ext cx="1512888" cy="822325"/>
          </a:xfrm>
          <a:prstGeom prst="rect">
            <a:avLst/>
          </a:prstGeom>
          <a:noFill/>
          <a:ln w="9525">
            <a:noFill/>
            <a:miter lim="800000"/>
            <a:headEnd/>
            <a:tailEnd/>
          </a:ln>
        </p:spPr>
        <p:txBody>
          <a:bodyPr>
            <a:spAutoFit/>
          </a:bodyPr>
          <a:lstStyle/>
          <a:p>
            <a:pPr>
              <a:spcBef>
                <a:spcPct val="50000"/>
              </a:spcBef>
            </a:pPr>
            <a:r>
              <a:rPr lang="en-GB" sz="2400"/>
              <a:t>OSPF in AS 98</a:t>
            </a:r>
            <a:endParaRPr lang="en-US" sz="2400"/>
          </a:p>
        </p:txBody>
      </p:sp>
      <p:sp>
        <p:nvSpPr>
          <p:cNvPr id="3080" name="Text Box 6"/>
          <p:cNvSpPr txBox="1">
            <a:spLocks noChangeArrowheads="1"/>
          </p:cNvSpPr>
          <p:nvPr/>
        </p:nvSpPr>
        <p:spPr bwMode="auto">
          <a:xfrm>
            <a:off x="3779838" y="1989138"/>
            <a:ext cx="1439862" cy="822325"/>
          </a:xfrm>
          <a:prstGeom prst="rect">
            <a:avLst/>
          </a:prstGeom>
          <a:noFill/>
          <a:ln w="9525">
            <a:noFill/>
            <a:miter lim="800000"/>
            <a:headEnd/>
            <a:tailEnd/>
          </a:ln>
        </p:spPr>
        <p:txBody>
          <a:bodyPr>
            <a:spAutoFit/>
          </a:bodyPr>
          <a:lstStyle/>
          <a:p>
            <a:pPr>
              <a:spcBef>
                <a:spcPct val="50000"/>
              </a:spcBef>
            </a:pPr>
            <a:r>
              <a:rPr lang="en-GB" sz="2400"/>
              <a:t>EIGRP in AS 36</a:t>
            </a:r>
            <a:endParaRPr lang="en-US" sz="2400"/>
          </a:p>
        </p:txBody>
      </p:sp>
      <p:sp>
        <p:nvSpPr>
          <p:cNvPr id="3081" name="Text Box 7"/>
          <p:cNvSpPr txBox="1">
            <a:spLocks noChangeArrowheads="1"/>
          </p:cNvSpPr>
          <p:nvPr/>
        </p:nvSpPr>
        <p:spPr bwMode="auto">
          <a:xfrm>
            <a:off x="1908175" y="1484313"/>
            <a:ext cx="1655763" cy="822325"/>
          </a:xfrm>
          <a:prstGeom prst="rect">
            <a:avLst/>
          </a:prstGeom>
          <a:noFill/>
          <a:ln w="9525">
            <a:noFill/>
            <a:miter lim="800000"/>
            <a:headEnd/>
            <a:tailEnd/>
          </a:ln>
        </p:spPr>
        <p:txBody>
          <a:bodyPr>
            <a:spAutoFit/>
          </a:bodyPr>
          <a:lstStyle/>
          <a:p>
            <a:pPr>
              <a:spcBef>
                <a:spcPct val="50000"/>
              </a:spcBef>
            </a:pPr>
            <a:r>
              <a:rPr lang="en-GB" sz="2400"/>
              <a:t>BGP used between</a:t>
            </a:r>
            <a:endParaRPr lang="en-US" sz="2400"/>
          </a:p>
        </p:txBody>
      </p:sp>
      <p:sp>
        <p:nvSpPr>
          <p:cNvPr id="3082" name="Text Box 8"/>
          <p:cNvSpPr txBox="1">
            <a:spLocks noChangeArrowheads="1"/>
          </p:cNvSpPr>
          <p:nvPr/>
        </p:nvSpPr>
        <p:spPr bwMode="auto">
          <a:xfrm>
            <a:off x="5508625" y="1484313"/>
            <a:ext cx="1655763" cy="822325"/>
          </a:xfrm>
          <a:prstGeom prst="rect">
            <a:avLst/>
          </a:prstGeom>
          <a:noFill/>
          <a:ln w="9525">
            <a:noFill/>
            <a:miter lim="800000"/>
            <a:headEnd/>
            <a:tailEnd/>
          </a:ln>
        </p:spPr>
        <p:txBody>
          <a:bodyPr>
            <a:spAutoFit/>
          </a:bodyPr>
          <a:lstStyle/>
          <a:p>
            <a:pPr>
              <a:spcBef>
                <a:spcPct val="50000"/>
              </a:spcBef>
            </a:pPr>
            <a:r>
              <a:rPr lang="en-GB" sz="2400"/>
              <a:t>BGP used between</a:t>
            </a:r>
            <a:endParaRPr lang="en-US" sz="2400"/>
          </a:p>
        </p:txBody>
      </p:sp>
      <p:sp>
        <p:nvSpPr>
          <p:cNvPr id="3083" name="Line 9"/>
          <p:cNvSpPr>
            <a:spLocks noChangeShapeType="1"/>
          </p:cNvSpPr>
          <p:nvPr/>
        </p:nvSpPr>
        <p:spPr bwMode="auto">
          <a:xfrm>
            <a:off x="1042988" y="2781300"/>
            <a:ext cx="0" cy="431800"/>
          </a:xfrm>
          <a:prstGeom prst="line">
            <a:avLst/>
          </a:prstGeom>
          <a:noFill/>
          <a:ln w="19050">
            <a:solidFill>
              <a:srgbClr val="00FF00"/>
            </a:solidFill>
            <a:round/>
            <a:headEnd/>
            <a:tailEnd type="triangle" w="lg" len="lg"/>
          </a:ln>
        </p:spPr>
        <p:txBody>
          <a:bodyPr/>
          <a:lstStyle/>
          <a:p>
            <a:endParaRPr lang="en-US"/>
          </a:p>
        </p:txBody>
      </p:sp>
      <p:sp>
        <p:nvSpPr>
          <p:cNvPr id="3084" name="Line 10"/>
          <p:cNvSpPr>
            <a:spLocks noChangeShapeType="1"/>
          </p:cNvSpPr>
          <p:nvPr/>
        </p:nvSpPr>
        <p:spPr bwMode="auto">
          <a:xfrm>
            <a:off x="4284663" y="2781300"/>
            <a:ext cx="0" cy="431800"/>
          </a:xfrm>
          <a:prstGeom prst="line">
            <a:avLst/>
          </a:prstGeom>
          <a:noFill/>
          <a:ln w="19050">
            <a:solidFill>
              <a:srgbClr val="0000FF"/>
            </a:solidFill>
            <a:round/>
            <a:headEnd/>
            <a:tailEnd type="triangle" w="lg" len="lg"/>
          </a:ln>
        </p:spPr>
        <p:txBody>
          <a:bodyPr/>
          <a:lstStyle/>
          <a:p>
            <a:endParaRPr lang="en-US"/>
          </a:p>
        </p:txBody>
      </p:sp>
      <p:sp>
        <p:nvSpPr>
          <p:cNvPr id="3085" name="Line 11"/>
          <p:cNvSpPr>
            <a:spLocks noChangeShapeType="1"/>
          </p:cNvSpPr>
          <p:nvPr/>
        </p:nvSpPr>
        <p:spPr bwMode="auto">
          <a:xfrm>
            <a:off x="7885113" y="2781300"/>
            <a:ext cx="0" cy="431800"/>
          </a:xfrm>
          <a:prstGeom prst="line">
            <a:avLst/>
          </a:prstGeom>
          <a:noFill/>
          <a:ln w="19050">
            <a:solidFill>
              <a:srgbClr val="FF0000"/>
            </a:solidFill>
            <a:round/>
            <a:headEnd/>
            <a:tailEnd type="triangle" w="lg" len="lg"/>
          </a:ln>
        </p:spPr>
        <p:txBody>
          <a:bodyPr/>
          <a:lstStyle/>
          <a:p>
            <a:endParaRPr lang="en-US"/>
          </a:p>
        </p:txBody>
      </p:sp>
      <p:sp>
        <p:nvSpPr>
          <p:cNvPr id="3086" name="Line 12"/>
          <p:cNvSpPr>
            <a:spLocks noChangeShapeType="1"/>
          </p:cNvSpPr>
          <p:nvPr/>
        </p:nvSpPr>
        <p:spPr bwMode="auto">
          <a:xfrm>
            <a:off x="2771775" y="2349500"/>
            <a:ext cx="0" cy="1871663"/>
          </a:xfrm>
          <a:prstGeom prst="line">
            <a:avLst/>
          </a:prstGeom>
          <a:noFill/>
          <a:ln w="19050">
            <a:solidFill>
              <a:schemeClr val="tx1"/>
            </a:solidFill>
            <a:round/>
            <a:headEnd/>
            <a:tailEnd type="triangle" w="lg" len="lg"/>
          </a:ln>
        </p:spPr>
        <p:txBody>
          <a:bodyPr/>
          <a:lstStyle/>
          <a:p>
            <a:endParaRPr lang="en-US"/>
          </a:p>
        </p:txBody>
      </p:sp>
      <p:sp>
        <p:nvSpPr>
          <p:cNvPr id="3087" name="Line 13"/>
          <p:cNvSpPr>
            <a:spLocks noChangeShapeType="1"/>
          </p:cNvSpPr>
          <p:nvPr/>
        </p:nvSpPr>
        <p:spPr bwMode="auto">
          <a:xfrm>
            <a:off x="5795963" y="2349500"/>
            <a:ext cx="0" cy="2447925"/>
          </a:xfrm>
          <a:prstGeom prst="line">
            <a:avLst/>
          </a:prstGeom>
          <a:noFill/>
          <a:ln w="19050">
            <a:solidFill>
              <a:schemeClr val="tx1"/>
            </a:solidFill>
            <a:round/>
            <a:headEnd/>
            <a:tailEnd type="triangle" w="lg" len="lg"/>
          </a:ln>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7813"/>
            <a:ext cx="8229600" cy="704850"/>
          </a:xfrm>
        </p:spPr>
        <p:txBody>
          <a:bodyPr/>
          <a:lstStyle/>
          <a:p>
            <a:pPr eaLnBrk="1" hangingPunct="1"/>
            <a:r>
              <a:rPr lang="en-US" sz="3800" smtClean="0"/>
              <a:t>Routing Algorithm classification</a:t>
            </a:r>
            <a:endParaRPr lang="en-US" smtClean="0"/>
          </a:p>
        </p:txBody>
      </p:sp>
      <p:sp>
        <p:nvSpPr>
          <p:cNvPr id="12291" name="Rectangle 3"/>
          <p:cNvSpPr>
            <a:spLocks noGrp="1" noChangeArrowheads="1"/>
          </p:cNvSpPr>
          <p:nvPr>
            <p:ph type="body" sz="half" idx="1"/>
          </p:nvPr>
        </p:nvSpPr>
        <p:spPr>
          <a:xfrm>
            <a:off x="533400" y="1093788"/>
            <a:ext cx="8153400" cy="4316412"/>
          </a:xfrm>
        </p:spPr>
        <p:txBody>
          <a:bodyPr/>
          <a:lstStyle/>
          <a:p>
            <a:pPr eaLnBrk="1" hangingPunct="1">
              <a:lnSpc>
                <a:spcPct val="90000"/>
              </a:lnSpc>
              <a:buFont typeface="Wingdings" pitchFamily="2" charset="2"/>
              <a:buNone/>
            </a:pPr>
            <a:r>
              <a:rPr lang="en-US" sz="2400" smtClean="0">
                <a:solidFill>
                  <a:srgbClr val="FF0000"/>
                </a:solidFill>
              </a:rPr>
              <a:t>Global or decentralized information?</a:t>
            </a:r>
            <a:endParaRPr lang="en-US" sz="2400" smtClean="0"/>
          </a:p>
          <a:p>
            <a:pPr eaLnBrk="1" hangingPunct="1">
              <a:lnSpc>
                <a:spcPct val="90000"/>
              </a:lnSpc>
              <a:buFont typeface="Wingdings" pitchFamily="2" charset="2"/>
              <a:buNone/>
            </a:pPr>
            <a:r>
              <a:rPr lang="en-US" sz="2400" smtClean="0">
                <a:solidFill>
                  <a:schemeClr val="accent2"/>
                </a:solidFill>
              </a:rPr>
              <a:t>Global:</a:t>
            </a:r>
            <a:endParaRPr lang="en-US" sz="2400" smtClean="0"/>
          </a:p>
          <a:p>
            <a:pPr eaLnBrk="1" hangingPunct="1">
              <a:lnSpc>
                <a:spcPct val="90000"/>
              </a:lnSpc>
            </a:pPr>
            <a:r>
              <a:rPr lang="en-US" sz="2400" smtClean="0"/>
              <a:t>Semua routers mempunyai informasi yang lengkap mengenai topologi dan biaya link.</a:t>
            </a:r>
          </a:p>
          <a:p>
            <a:pPr eaLnBrk="1" hangingPunct="1">
              <a:lnSpc>
                <a:spcPct val="90000"/>
              </a:lnSpc>
            </a:pPr>
            <a:r>
              <a:rPr lang="en-US" sz="2400" smtClean="0"/>
              <a:t>“link state” algorithms (OSPF dan IS-IS)</a:t>
            </a:r>
          </a:p>
          <a:p>
            <a:pPr eaLnBrk="1" hangingPunct="1">
              <a:lnSpc>
                <a:spcPct val="90000"/>
              </a:lnSpc>
              <a:buFont typeface="Wingdings" pitchFamily="2" charset="2"/>
              <a:buNone/>
            </a:pPr>
            <a:r>
              <a:rPr lang="en-US" sz="2400" smtClean="0">
                <a:solidFill>
                  <a:schemeClr val="accent2"/>
                </a:solidFill>
              </a:rPr>
              <a:t>Decentralized:</a:t>
            </a:r>
            <a:r>
              <a:rPr lang="en-US" sz="2400" smtClean="0"/>
              <a:t> </a:t>
            </a:r>
          </a:p>
          <a:p>
            <a:pPr eaLnBrk="1" hangingPunct="1">
              <a:lnSpc>
                <a:spcPct val="90000"/>
              </a:lnSpc>
            </a:pPr>
            <a:r>
              <a:rPr lang="en-US" sz="2400" smtClean="0"/>
              <a:t>router hanya mengetahui perangkat yang terhubung kepadanya secara fisik serta biayanya.</a:t>
            </a:r>
          </a:p>
          <a:p>
            <a:pPr eaLnBrk="1" hangingPunct="1">
              <a:lnSpc>
                <a:spcPct val="90000"/>
              </a:lnSpc>
            </a:pPr>
            <a:r>
              <a:rPr lang="en-US" sz="2400" smtClean="0"/>
              <a:t>Proses komputasi yang iteratif dan pertukaran informasi dengan tetangganya.</a:t>
            </a:r>
          </a:p>
          <a:p>
            <a:pPr eaLnBrk="1" hangingPunct="1">
              <a:lnSpc>
                <a:spcPct val="90000"/>
              </a:lnSpc>
            </a:pPr>
            <a:r>
              <a:rPr lang="en-US" sz="2400" smtClean="0"/>
              <a:t>“distance vector” algorithms (</a:t>
            </a:r>
            <a:r>
              <a:rPr lang="en-US" sz="2400" smtClean="0">
                <a:hlinkClick r:id="rId3" tooltip="Routing Information Protocol"/>
              </a:rPr>
              <a:t>RIP</a:t>
            </a:r>
            <a:r>
              <a:rPr lang="en-US" sz="2400" smtClean="0"/>
              <a:t>, </a:t>
            </a:r>
            <a:r>
              <a:rPr lang="en-US" sz="2400" smtClean="0">
                <a:hlinkClick r:id="rId4" tooltip="Interior Gateway Routing Protocol"/>
              </a:rPr>
              <a:t>IGRP</a:t>
            </a:r>
            <a:r>
              <a:rPr lang="en-US" sz="2400" smtClean="0"/>
              <a:t> and </a:t>
            </a:r>
            <a:r>
              <a:rPr lang="en-US" sz="2400" smtClean="0">
                <a:hlinkClick r:id="rId5" tooltip="Enhanced Interior Gateway Routing Protocol"/>
              </a:rPr>
              <a:t>EIGRP</a:t>
            </a:r>
            <a:r>
              <a:rPr lang="en-US" sz="2400" smtClean="0"/>
              <a:t>)</a:t>
            </a:r>
          </a:p>
          <a:p>
            <a:pPr eaLnBrk="1" hangingPunct="1">
              <a:lnSpc>
                <a:spcPct val="90000"/>
              </a:lnSpc>
            </a:pPr>
            <a:endParaRPr lang="en-US" sz="2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5199</TotalTime>
  <Words>1438</Words>
  <Application>Microsoft Office PowerPoint</Application>
  <PresentationFormat>On-screen Show (4:3)</PresentationFormat>
  <Paragraphs>282</Paragraphs>
  <Slides>29</Slides>
  <Notes>29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2" baseType="lpstr">
      <vt:lpstr>Edge</vt:lpstr>
      <vt:lpstr>Clip</vt:lpstr>
      <vt:lpstr>Bitmap Image</vt:lpstr>
      <vt:lpstr>NETWORK LAYER : Fungsi dan Routing</vt:lpstr>
      <vt:lpstr>Fungsi network layer</vt:lpstr>
      <vt:lpstr>Protokol yang diimplementasikan pada Lapis 3:</vt:lpstr>
      <vt:lpstr>Routing</vt:lpstr>
      <vt:lpstr>Slide 5</vt:lpstr>
      <vt:lpstr>Inter &amp; Intra domain</vt:lpstr>
      <vt:lpstr>Autonomous systems</vt:lpstr>
      <vt:lpstr>Interior and Exterior</vt:lpstr>
      <vt:lpstr>Routing Algorithm classification</vt:lpstr>
      <vt:lpstr>Slide 10</vt:lpstr>
      <vt:lpstr>Load balancing</vt:lpstr>
      <vt:lpstr>Distance Vector</vt:lpstr>
      <vt:lpstr>Slide 13</vt:lpstr>
      <vt:lpstr>Problem</vt:lpstr>
      <vt:lpstr>PROBLEM</vt:lpstr>
      <vt:lpstr>Link State</vt:lpstr>
      <vt:lpstr>Slide 17</vt:lpstr>
      <vt:lpstr>Slide 18</vt:lpstr>
      <vt:lpstr>Link State Algorithm</vt:lpstr>
      <vt:lpstr>Slide 20</vt:lpstr>
      <vt:lpstr>Routing protocols</vt:lpstr>
      <vt:lpstr>Routing protocols</vt:lpstr>
      <vt:lpstr>Routing protocols</vt:lpstr>
      <vt:lpstr>Routing protocols</vt:lpstr>
      <vt:lpstr>Administrative distance</vt:lpstr>
      <vt:lpstr>Administrative distances</vt:lpstr>
      <vt:lpstr>Administrative distance</vt:lpstr>
      <vt:lpstr>Slide 28</vt:lpstr>
      <vt:lpstr>Algoritma Distance Vector</vt:lpstr>
    </vt:vector>
  </TitlesOfParts>
  <Company>Prive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LAYER</dc:title>
  <dc:creator>UserXP</dc:creator>
  <cp:lastModifiedBy>612550</cp:lastModifiedBy>
  <cp:revision>97</cp:revision>
  <dcterms:created xsi:type="dcterms:W3CDTF">2009-04-21T03:33:20Z</dcterms:created>
  <dcterms:modified xsi:type="dcterms:W3CDTF">2014-02-22T04:53:21Z</dcterms:modified>
</cp:coreProperties>
</file>